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36.svg" ContentType="image/svg+xml"/>
  <Override PartName="/ppt/media/image38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notesMasterIdLst>
    <p:notesMasterId r:id="rId37"/>
  </p:notesMasterIdLst>
  <p:sldIdLst>
    <p:sldId id="260" r:id="rId4"/>
    <p:sldId id="261" r:id="rId5"/>
    <p:sldId id="262" r:id="rId6"/>
    <p:sldId id="293" r:id="rId7"/>
    <p:sldId id="264" r:id="rId8"/>
    <p:sldId id="294" r:id="rId9"/>
    <p:sldId id="266" r:id="rId10"/>
    <p:sldId id="267" r:id="rId11"/>
    <p:sldId id="268" r:id="rId12"/>
    <p:sldId id="295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chuying" initials="k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" Target="slides/slide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notesMaster" Target="notesMasters/notesMaster1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tags" Target="../tags/tag39.xml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image" Target="../media/image1.png"/><Relationship Id="rId2" Type="http://schemas.openxmlformats.org/officeDocument/2006/relationships/tags" Target="../tags/tag34.xml"/><Relationship Id="rId11" Type="http://schemas.openxmlformats.org/officeDocument/2006/relationships/tags" Target="../tags/tag42.xml"/><Relationship Id="rId10" Type="http://schemas.openxmlformats.org/officeDocument/2006/relationships/tags" Target="../tags/tag41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49.xml"/><Relationship Id="rId8" Type="http://schemas.openxmlformats.org/officeDocument/2006/relationships/tags" Target="../tags/tag48.xml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image" Target="../media/image1.png"/><Relationship Id="rId2" Type="http://schemas.openxmlformats.org/officeDocument/2006/relationships/tags" Target="../tags/tag43.xml"/><Relationship Id="rId16" Type="http://schemas.openxmlformats.org/officeDocument/2006/relationships/tags" Target="../tags/tag56.xml"/><Relationship Id="rId15" Type="http://schemas.openxmlformats.org/officeDocument/2006/relationships/tags" Target="../tags/tag55.xml"/><Relationship Id="rId14" Type="http://schemas.openxmlformats.org/officeDocument/2006/relationships/tags" Target="../tags/tag54.xml"/><Relationship Id="rId13" Type="http://schemas.openxmlformats.org/officeDocument/2006/relationships/tags" Target="../tags/tag53.xml"/><Relationship Id="rId12" Type="http://schemas.openxmlformats.org/officeDocument/2006/relationships/tags" Target="../tags/tag52.xml"/><Relationship Id="rId11" Type="http://schemas.openxmlformats.org/officeDocument/2006/relationships/tags" Target="../tags/tag51.xml"/><Relationship Id="rId10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tags" Target="../tags/tag62.xml"/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image" Target="../media/image1.png"/><Relationship Id="rId2" Type="http://schemas.openxmlformats.org/officeDocument/2006/relationships/tags" Target="../tags/tag57.xml"/><Relationship Id="rId16" Type="http://schemas.openxmlformats.org/officeDocument/2006/relationships/tags" Target="../tags/tag70.xml"/><Relationship Id="rId15" Type="http://schemas.openxmlformats.org/officeDocument/2006/relationships/tags" Target="../tags/tag69.xml"/><Relationship Id="rId14" Type="http://schemas.openxmlformats.org/officeDocument/2006/relationships/tags" Target="../tags/tag68.xml"/><Relationship Id="rId13" Type="http://schemas.openxmlformats.org/officeDocument/2006/relationships/tags" Target="../tags/tag67.xml"/><Relationship Id="rId12" Type="http://schemas.openxmlformats.org/officeDocument/2006/relationships/tags" Target="../tags/tag66.xml"/><Relationship Id="rId11" Type="http://schemas.openxmlformats.org/officeDocument/2006/relationships/tags" Target="../tags/tag65.xml"/><Relationship Id="rId10" Type="http://schemas.openxmlformats.org/officeDocument/2006/relationships/tags" Target="../tags/tag64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image" Target="../media/image1.png"/><Relationship Id="rId2" Type="http://schemas.openxmlformats.org/officeDocument/2006/relationships/tags" Target="../tags/tag71.xml"/><Relationship Id="rId14" Type="http://schemas.openxmlformats.org/officeDocument/2006/relationships/tags" Target="../tags/tag82.xml"/><Relationship Id="rId13" Type="http://schemas.openxmlformats.org/officeDocument/2006/relationships/tags" Target="../tags/tag81.xml"/><Relationship Id="rId12" Type="http://schemas.openxmlformats.org/officeDocument/2006/relationships/tags" Target="../tags/tag80.xml"/><Relationship Id="rId11" Type="http://schemas.openxmlformats.org/officeDocument/2006/relationships/tags" Target="../tags/tag79.xml"/><Relationship Id="rId10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image" Target="../media/image1.png"/><Relationship Id="rId2" Type="http://schemas.openxmlformats.org/officeDocument/2006/relationships/tags" Target="../tags/tag83.xml"/><Relationship Id="rId11" Type="http://schemas.openxmlformats.org/officeDocument/2006/relationships/tags" Target="../tags/tag91.xml"/><Relationship Id="rId10" Type="http://schemas.openxmlformats.org/officeDocument/2006/relationships/tags" Target="../tags/tag9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image" Target="../media/image1.png"/><Relationship Id="rId2" Type="http://schemas.openxmlformats.org/officeDocument/2006/relationships/tags" Target="../tags/tag92.xml"/><Relationship Id="rId19" Type="http://schemas.openxmlformats.org/officeDocument/2006/relationships/tags" Target="../tags/tag108.xml"/><Relationship Id="rId18" Type="http://schemas.openxmlformats.org/officeDocument/2006/relationships/tags" Target="../tags/tag107.xml"/><Relationship Id="rId17" Type="http://schemas.openxmlformats.org/officeDocument/2006/relationships/tags" Target="../tags/tag106.xml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tags" Target="../tags/tag100.xml"/><Relationship Id="rId10" Type="http://schemas.openxmlformats.org/officeDocument/2006/relationships/tags" Target="../tags/tag9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tags" Target="../tags/tag114.xml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image" Target="../media/image1.png"/><Relationship Id="rId2" Type="http://schemas.openxmlformats.org/officeDocument/2006/relationships/tags" Target="../tags/tag109.xml"/><Relationship Id="rId11" Type="http://schemas.openxmlformats.org/officeDocument/2006/relationships/tags" Target="../tags/tag117.xml"/><Relationship Id="rId10" Type="http://schemas.openxmlformats.org/officeDocument/2006/relationships/tags" Target="../tags/tag11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image" Target="../media/image1.png"/><Relationship Id="rId2" Type="http://schemas.openxmlformats.org/officeDocument/2006/relationships/tags" Target="../tags/tag118.xml"/><Relationship Id="rId16" Type="http://schemas.openxmlformats.org/officeDocument/2006/relationships/tags" Target="../tags/tag131.xml"/><Relationship Id="rId15" Type="http://schemas.openxmlformats.org/officeDocument/2006/relationships/tags" Target="../tags/tag130.xml"/><Relationship Id="rId14" Type="http://schemas.openxmlformats.org/officeDocument/2006/relationships/tags" Target="../tags/tag129.xml"/><Relationship Id="rId13" Type="http://schemas.openxmlformats.org/officeDocument/2006/relationships/tags" Target="../tags/tag128.xml"/><Relationship Id="rId12" Type="http://schemas.openxmlformats.org/officeDocument/2006/relationships/tags" Target="../tags/tag127.xml"/><Relationship Id="rId11" Type="http://schemas.openxmlformats.org/officeDocument/2006/relationships/tags" Target="../tags/tag126.xml"/><Relationship Id="rId10" Type="http://schemas.openxmlformats.org/officeDocument/2006/relationships/tags" Target="../tags/tag125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7" Type="http://schemas.openxmlformats.org/officeDocument/2006/relationships/tags" Target="../tags/tag136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image" Target="../media/image1.png"/><Relationship Id="rId2" Type="http://schemas.openxmlformats.org/officeDocument/2006/relationships/tags" Target="../tags/tag13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image" Target="../media/image1.png"/><Relationship Id="rId2" Type="http://schemas.openxmlformats.org/officeDocument/2006/relationships/tags" Target="../tags/tag13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148.xml"/><Relationship Id="rId7" Type="http://schemas.openxmlformats.org/officeDocument/2006/relationships/tags" Target="../tags/tag147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tags" Target="../tags/tag144.xml"/><Relationship Id="rId3" Type="http://schemas.openxmlformats.org/officeDocument/2006/relationships/image" Target="../media/image1.png"/><Relationship Id="rId2" Type="http://schemas.openxmlformats.org/officeDocument/2006/relationships/tags" Target="../tags/tag143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tags" Target="../tags/tag154.xml"/><Relationship Id="rId7" Type="http://schemas.openxmlformats.org/officeDocument/2006/relationships/tags" Target="../tags/tag153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3" Type="http://schemas.openxmlformats.org/officeDocument/2006/relationships/image" Target="../media/image1.png"/><Relationship Id="rId2" Type="http://schemas.openxmlformats.org/officeDocument/2006/relationships/tags" Target="../tags/tag149.xml"/><Relationship Id="rId17" Type="http://schemas.openxmlformats.org/officeDocument/2006/relationships/tags" Target="../tags/tag163.xml"/><Relationship Id="rId16" Type="http://schemas.openxmlformats.org/officeDocument/2006/relationships/tags" Target="../tags/tag162.xml"/><Relationship Id="rId15" Type="http://schemas.openxmlformats.org/officeDocument/2006/relationships/tags" Target="../tags/tag161.xml"/><Relationship Id="rId14" Type="http://schemas.openxmlformats.org/officeDocument/2006/relationships/tags" Target="../tags/tag160.xml"/><Relationship Id="rId13" Type="http://schemas.openxmlformats.org/officeDocument/2006/relationships/tags" Target="../tags/tag159.xml"/><Relationship Id="rId12" Type="http://schemas.openxmlformats.org/officeDocument/2006/relationships/tags" Target="../tags/tag158.xml"/><Relationship Id="rId11" Type="http://schemas.openxmlformats.org/officeDocument/2006/relationships/tags" Target="../tags/tag157.xml"/><Relationship Id="rId10" Type="http://schemas.openxmlformats.org/officeDocument/2006/relationships/tags" Target="../tags/tag156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70.xml"/><Relationship Id="rId8" Type="http://schemas.openxmlformats.org/officeDocument/2006/relationships/tags" Target="../tags/tag169.xml"/><Relationship Id="rId7" Type="http://schemas.openxmlformats.org/officeDocument/2006/relationships/tags" Target="../tags/tag168.xml"/><Relationship Id="rId6" Type="http://schemas.openxmlformats.org/officeDocument/2006/relationships/tags" Target="../tags/tag167.xml"/><Relationship Id="rId5" Type="http://schemas.openxmlformats.org/officeDocument/2006/relationships/tags" Target="../tags/tag166.xml"/><Relationship Id="rId4" Type="http://schemas.openxmlformats.org/officeDocument/2006/relationships/tags" Target="../tags/tag165.xml"/><Relationship Id="rId3" Type="http://schemas.openxmlformats.org/officeDocument/2006/relationships/image" Target="../media/image1.png"/><Relationship Id="rId2" Type="http://schemas.openxmlformats.org/officeDocument/2006/relationships/tags" Target="../tags/tag164.xml"/><Relationship Id="rId15" Type="http://schemas.openxmlformats.org/officeDocument/2006/relationships/tags" Target="../tags/tag176.xml"/><Relationship Id="rId14" Type="http://schemas.openxmlformats.org/officeDocument/2006/relationships/tags" Target="../tags/tag175.xml"/><Relationship Id="rId13" Type="http://schemas.openxmlformats.org/officeDocument/2006/relationships/tags" Target="../tags/tag174.xml"/><Relationship Id="rId12" Type="http://schemas.openxmlformats.org/officeDocument/2006/relationships/tags" Target="../tags/tag173.xml"/><Relationship Id="rId11" Type="http://schemas.openxmlformats.org/officeDocument/2006/relationships/tags" Target="../tags/tag172.xml"/><Relationship Id="rId10" Type="http://schemas.openxmlformats.org/officeDocument/2006/relationships/tags" Target="../tags/tag171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tags" Target="../tags/tag182.xml"/><Relationship Id="rId7" Type="http://schemas.openxmlformats.org/officeDocument/2006/relationships/tags" Target="../tags/tag181.xml"/><Relationship Id="rId6" Type="http://schemas.openxmlformats.org/officeDocument/2006/relationships/tags" Target="../tags/tag180.xml"/><Relationship Id="rId5" Type="http://schemas.openxmlformats.org/officeDocument/2006/relationships/tags" Target="../tags/tag179.xml"/><Relationship Id="rId4" Type="http://schemas.openxmlformats.org/officeDocument/2006/relationships/tags" Target="../tags/tag178.xml"/><Relationship Id="rId3" Type="http://schemas.openxmlformats.org/officeDocument/2006/relationships/image" Target="../media/image1.png"/><Relationship Id="rId2" Type="http://schemas.openxmlformats.org/officeDocument/2006/relationships/tags" Target="../tags/tag177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89.xml"/><Relationship Id="rId8" Type="http://schemas.openxmlformats.org/officeDocument/2006/relationships/tags" Target="../tags/tag188.xml"/><Relationship Id="rId7" Type="http://schemas.openxmlformats.org/officeDocument/2006/relationships/tags" Target="../tags/tag187.xml"/><Relationship Id="rId6" Type="http://schemas.openxmlformats.org/officeDocument/2006/relationships/tags" Target="../tags/tag186.xml"/><Relationship Id="rId5" Type="http://schemas.openxmlformats.org/officeDocument/2006/relationships/tags" Target="../tags/tag185.xml"/><Relationship Id="rId4" Type="http://schemas.openxmlformats.org/officeDocument/2006/relationships/tags" Target="../tags/tag184.xml"/><Relationship Id="rId3" Type="http://schemas.openxmlformats.org/officeDocument/2006/relationships/image" Target="../media/image1.png"/><Relationship Id="rId2" Type="http://schemas.openxmlformats.org/officeDocument/2006/relationships/tags" Target="../tags/tag183.xml"/><Relationship Id="rId10" Type="http://schemas.openxmlformats.org/officeDocument/2006/relationships/tags" Target="../tags/tag190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196.xml"/><Relationship Id="rId7" Type="http://schemas.openxmlformats.org/officeDocument/2006/relationships/tags" Target="../tags/tag195.xml"/><Relationship Id="rId6" Type="http://schemas.openxmlformats.org/officeDocument/2006/relationships/tags" Target="../tags/tag194.xml"/><Relationship Id="rId5" Type="http://schemas.openxmlformats.org/officeDocument/2006/relationships/tags" Target="../tags/tag193.xml"/><Relationship Id="rId4" Type="http://schemas.openxmlformats.org/officeDocument/2006/relationships/tags" Target="../tags/tag192.xml"/><Relationship Id="rId3" Type="http://schemas.openxmlformats.org/officeDocument/2006/relationships/image" Target="../media/image1.png"/><Relationship Id="rId2" Type="http://schemas.openxmlformats.org/officeDocument/2006/relationships/tags" Target="../tags/tag191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203.xml"/><Relationship Id="rId8" Type="http://schemas.openxmlformats.org/officeDocument/2006/relationships/tags" Target="../tags/tag202.xml"/><Relationship Id="rId7" Type="http://schemas.openxmlformats.org/officeDocument/2006/relationships/tags" Target="../tags/tag201.xml"/><Relationship Id="rId6" Type="http://schemas.openxmlformats.org/officeDocument/2006/relationships/tags" Target="../tags/tag200.xml"/><Relationship Id="rId5" Type="http://schemas.openxmlformats.org/officeDocument/2006/relationships/tags" Target="../tags/tag199.xml"/><Relationship Id="rId4" Type="http://schemas.openxmlformats.org/officeDocument/2006/relationships/tags" Target="../tags/tag198.xml"/><Relationship Id="rId3" Type="http://schemas.openxmlformats.org/officeDocument/2006/relationships/image" Target="../media/image1.png"/><Relationship Id="rId2" Type="http://schemas.openxmlformats.org/officeDocument/2006/relationships/tags" Target="../tags/tag197.xml"/><Relationship Id="rId11" Type="http://schemas.openxmlformats.org/officeDocument/2006/relationships/tags" Target="../tags/tag205.xml"/><Relationship Id="rId10" Type="http://schemas.openxmlformats.org/officeDocument/2006/relationships/tags" Target="../tags/tag204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tags" Target="../tags/tag211.xml"/><Relationship Id="rId7" Type="http://schemas.openxmlformats.org/officeDocument/2006/relationships/tags" Target="../tags/tag210.xml"/><Relationship Id="rId6" Type="http://schemas.openxmlformats.org/officeDocument/2006/relationships/tags" Target="../tags/tag209.xml"/><Relationship Id="rId5" Type="http://schemas.openxmlformats.org/officeDocument/2006/relationships/tags" Target="../tags/tag208.xml"/><Relationship Id="rId4" Type="http://schemas.openxmlformats.org/officeDocument/2006/relationships/tags" Target="../tags/tag207.xml"/><Relationship Id="rId3" Type="http://schemas.openxmlformats.org/officeDocument/2006/relationships/image" Target="../media/image1.png"/><Relationship Id="rId2" Type="http://schemas.openxmlformats.org/officeDocument/2006/relationships/tags" Target="../tags/tag206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218.xml"/><Relationship Id="rId8" Type="http://schemas.openxmlformats.org/officeDocument/2006/relationships/tags" Target="../tags/tag217.xml"/><Relationship Id="rId7" Type="http://schemas.openxmlformats.org/officeDocument/2006/relationships/tags" Target="../tags/tag216.xml"/><Relationship Id="rId6" Type="http://schemas.openxmlformats.org/officeDocument/2006/relationships/tags" Target="../tags/tag215.xml"/><Relationship Id="rId5" Type="http://schemas.openxmlformats.org/officeDocument/2006/relationships/tags" Target="../tags/tag214.xml"/><Relationship Id="rId4" Type="http://schemas.openxmlformats.org/officeDocument/2006/relationships/tags" Target="../tags/tag213.xml"/><Relationship Id="rId3" Type="http://schemas.openxmlformats.org/officeDocument/2006/relationships/image" Target="../media/image1.png"/><Relationship Id="rId2" Type="http://schemas.openxmlformats.org/officeDocument/2006/relationships/tags" Target="../tags/tag212.xml"/><Relationship Id="rId10" Type="http://schemas.openxmlformats.org/officeDocument/2006/relationships/tags" Target="../tags/tag21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226.xml"/><Relationship Id="rId8" Type="http://schemas.openxmlformats.org/officeDocument/2006/relationships/tags" Target="../tags/tag225.xml"/><Relationship Id="rId7" Type="http://schemas.openxmlformats.org/officeDocument/2006/relationships/tags" Target="../tags/tag224.xml"/><Relationship Id="rId6" Type="http://schemas.openxmlformats.org/officeDocument/2006/relationships/tags" Target="../tags/tag223.xml"/><Relationship Id="rId5" Type="http://schemas.openxmlformats.org/officeDocument/2006/relationships/tags" Target="../tags/tag222.xml"/><Relationship Id="rId4" Type="http://schemas.openxmlformats.org/officeDocument/2006/relationships/tags" Target="../tags/tag221.xml"/><Relationship Id="rId3" Type="http://schemas.openxmlformats.org/officeDocument/2006/relationships/image" Target="../media/image1.png"/><Relationship Id="rId2" Type="http://schemas.openxmlformats.org/officeDocument/2006/relationships/tags" Target="../tags/tag220.xml"/><Relationship Id="rId14" Type="http://schemas.openxmlformats.org/officeDocument/2006/relationships/tags" Target="../tags/tag231.xml"/><Relationship Id="rId13" Type="http://schemas.openxmlformats.org/officeDocument/2006/relationships/tags" Target="../tags/tag230.xml"/><Relationship Id="rId12" Type="http://schemas.openxmlformats.org/officeDocument/2006/relationships/tags" Target="../tags/tag229.xml"/><Relationship Id="rId11" Type="http://schemas.openxmlformats.org/officeDocument/2006/relationships/tags" Target="../tags/tag228.xml"/><Relationship Id="rId10" Type="http://schemas.openxmlformats.org/officeDocument/2006/relationships/tags" Target="../tags/tag227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238.xml"/><Relationship Id="rId8" Type="http://schemas.openxmlformats.org/officeDocument/2006/relationships/tags" Target="../tags/tag237.xml"/><Relationship Id="rId7" Type="http://schemas.openxmlformats.org/officeDocument/2006/relationships/tags" Target="../tags/tag236.xml"/><Relationship Id="rId6" Type="http://schemas.openxmlformats.org/officeDocument/2006/relationships/tags" Target="../tags/tag235.xml"/><Relationship Id="rId5" Type="http://schemas.openxmlformats.org/officeDocument/2006/relationships/tags" Target="../tags/tag234.xml"/><Relationship Id="rId4" Type="http://schemas.openxmlformats.org/officeDocument/2006/relationships/tags" Target="../tags/tag233.xml"/><Relationship Id="rId3" Type="http://schemas.openxmlformats.org/officeDocument/2006/relationships/image" Target="../media/image1.png"/><Relationship Id="rId20" Type="http://schemas.openxmlformats.org/officeDocument/2006/relationships/tags" Target="../tags/tag249.xml"/><Relationship Id="rId2" Type="http://schemas.openxmlformats.org/officeDocument/2006/relationships/tags" Target="../tags/tag232.xml"/><Relationship Id="rId19" Type="http://schemas.openxmlformats.org/officeDocument/2006/relationships/tags" Target="../tags/tag248.xml"/><Relationship Id="rId18" Type="http://schemas.openxmlformats.org/officeDocument/2006/relationships/tags" Target="../tags/tag247.xml"/><Relationship Id="rId17" Type="http://schemas.openxmlformats.org/officeDocument/2006/relationships/tags" Target="../tags/tag246.xml"/><Relationship Id="rId16" Type="http://schemas.openxmlformats.org/officeDocument/2006/relationships/tags" Target="../tags/tag245.xml"/><Relationship Id="rId15" Type="http://schemas.openxmlformats.org/officeDocument/2006/relationships/tags" Target="../tags/tag244.xml"/><Relationship Id="rId14" Type="http://schemas.openxmlformats.org/officeDocument/2006/relationships/tags" Target="../tags/tag243.xml"/><Relationship Id="rId13" Type="http://schemas.openxmlformats.org/officeDocument/2006/relationships/tags" Target="../tags/tag242.xml"/><Relationship Id="rId12" Type="http://schemas.openxmlformats.org/officeDocument/2006/relationships/tags" Target="../tags/tag241.xml"/><Relationship Id="rId11" Type="http://schemas.openxmlformats.org/officeDocument/2006/relationships/tags" Target="../tags/tag240.xml"/><Relationship Id="rId10" Type="http://schemas.openxmlformats.org/officeDocument/2006/relationships/tags" Target="../tags/tag239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256.xml"/><Relationship Id="rId8" Type="http://schemas.openxmlformats.org/officeDocument/2006/relationships/tags" Target="../tags/tag255.xml"/><Relationship Id="rId7" Type="http://schemas.openxmlformats.org/officeDocument/2006/relationships/tags" Target="../tags/tag254.xml"/><Relationship Id="rId6" Type="http://schemas.openxmlformats.org/officeDocument/2006/relationships/tags" Target="../tags/tag253.xml"/><Relationship Id="rId5" Type="http://schemas.openxmlformats.org/officeDocument/2006/relationships/tags" Target="../tags/tag252.xml"/><Relationship Id="rId4" Type="http://schemas.openxmlformats.org/officeDocument/2006/relationships/tags" Target="../tags/tag251.xml"/><Relationship Id="rId3" Type="http://schemas.openxmlformats.org/officeDocument/2006/relationships/image" Target="../media/image1.png"/><Relationship Id="rId20" Type="http://schemas.openxmlformats.org/officeDocument/2006/relationships/tags" Target="../tags/tag267.xml"/><Relationship Id="rId2" Type="http://schemas.openxmlformats.org/officeDocument/2006/relationships/tags" Target="../tags/tag250.xml"/><Relationship Id="rId19" Type="http://schemas.openxmlformats.org/officeDocument/2006/relationships/tags" Target="../tags/tag266.xml"/><Relationship Id="rId18" Type="http://schemas.openxmlformats.org/officeDocument/2006/relationships/tags" Target="../tags/tag265.xml"/><Relationship Id="rId17" Type="http://schemas.openxmlformats.org/officeDocument/2006/relationships/tags" Target="../tags/tag264.xml"/><Relationship Id="rId16" Type="http://schemas.openxmlformats.org/officeDocument/2006/relationships/tags" Target="../tags/tag263.xml"/><Relationship Id="rId15" Type="http://schemas.openxmlformats.org/officeDocument/2006/relationships/tags" Target="../tags/tag262.xml"/><Relationship Id="rId14" Type="http://schemas.openxmlformats.org/officeDocument/2006/relationships/tags" Target="../tags/tag261.xml"/><Relationship Id="rId13" Type="http://schemas.openxmlformats.org/officeDocument/2006/relationships/tags" Target="../tags/tag260.xml"/><Relationship Id="rId12" Type="http://schemas.openxmlformats.org/officeDocument/2006/relationships/tags" Target="../tags/tag259.xml"/><Relationship Id="rId11" Type="http://schemas.openxmlformats.org/officeDocument/2006/relationships/tags" Target="../tags/tag258.xml"/><Relationship Id="rId10" Type="http://schemas.openxmlformats.org/officeDocument/2006/relationships/tags" Target="../tags/tag257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tags" Target="../tags/tag273.xml"/><Relationship Id="rId7" Type="http://schemas.openxmlformats.org/officeDocument/2006/relationships/tags" Target="../tags/tag272.xml"/><Relationship Id="rId6" Type="http://schemas.openxmlformats.org/officeDocument/2006/relationships/tags" Target="../tags/tag271.xml"/><Relationship Id="rId5" Type="http://schemas.openxmlformats.org/officeDocument/2006/relationships/tags" Target="../tags/tag270.xml"/><Relationship Id="rId4" Type="http://schemas.openxmlformats.org/officeDocument/2006/relationships/tags" Target="../tags/tag269.xml"/><Relationship Id="rId3" Type="http://schemas.openxmlformats.org/officeDocument/2006/relationships/image" Target="../media/image1.png"/><Relationship Id="rId2" Type="http://schemas.openxmlformats.org/officeDocument/2006/relationships/tags" Target="../tags/tag268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7" Type="http://schemas.openxmlformats.org/officeDocument/2006/relationships/tags" Target="../tags/tag278.xml"/><Relationship Id="rId6" Type="http://schemas.openxmlformats.org/officeDocument/2006/relationships/tags" Target="../tags/tag277.xml"/><Relationship Id="rId5" Type="http://schemas.openxmlformats.org/officeDocument/2006/relationships/tags" Target="../tags/tag276.xml"/><Relationship Id="rId4" Type="http://schemas.openxmlformats.org/officeDocument/2006/relationships/tags" Target="../tags/tag275.xml"/><Relationship Id="rId3" Type="http://schemas.openxmlformats.org/officeDocument/2006/relationships/image" Target="../media/image2.png"/><Relationship Id="rId2" Type="http://schemas.openxmlformats.org/officeDocument/2006/relationships/tags" Target="../tags/tag274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7" Type="http://schemas.openxmlformats.org/officeDocument/2006/relationships/tags" Target="../tags/tag284.xml"/><Relationship Id="rId6" Type="http://schemas.openxmlformats.org/officeDocument/2006/relationships/tags" Target="../tags/tag283.xml"/><Relationship Id="rId5" Type="http://schemas.openxmlformats.org/officeDocument/2006/relationships/tags" Target="../tags/tag282.xml"/><Relationship Id="rId4" Type="http://schemas.openxmlformats.org/officeDocument/2006/relationships/tags" Target="../tags/tag281.xml"/><Relationship Id="rId3" Type="http://schemas.openxmlformats.org/officeDocument/2006/relationships/tags" Target="../tags/tag280.xml"/><Relationship Id="rId2" Type="http://schemas.openxmlformats.org/officeDocument/2006/relationships/tags" Target="../tags/tag279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292.xml"/><Relationship Id="rId8" Type="http://schemas.openxmlformats.org/officeDocument/2006/relationships/tags" Target="../tags/tag291.xml"/><Relationship Id="rId7" Type="http://schemas.openxmlformats.org/officeDocument/2006/relationships/tags" Target="../tags/tag290.xml"/><Relationship Id="rId6" Type="http://schemas.openxmlformats.org/officeDocument/2006/relationships/tags" Target="../tags/tag289.xml"/><Relationship Id="rId5" Type="http://schemas.openxmlformats.org/officeDocument/2006/relationships/tags" Target="../tags/tag288.xml"/><Relationship Id="rId4" Type="http://schemas.openxmlformats.org/officeDocument/2006/relationships/tags" Target="../tags/tag287.xml"/><Relationship Id="rId3" Type="http://schemas.openxmlformats.org/officeDocument/2006/relationships/tags" Target="../tags/tag286.xml"/><Relationship Id="rId2" Type="http://schemas.openxmlformats.org/officeDocument/2006/relationships/tags" Target="../tags/tag285.xml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5" Type="http://schemas.openxmlformats.org/officeDocument/2006/relationships/tags" Target="../tags/tag296.xml"/><Relationship Id="rId4" Type="http://schemas.openxmlformats.org/officeDocument/2006/relationships/tags" Target="../tags/tag295.xml"/><Relationship Id="rId3" Type="http://schemas.openxmlformats.org/officeDocument/2006/relationships/tags" Target="../tags/tag294.xml"/><Relationship Id="rId2" Type="http://schemas.openxmlformats.org/officeDocument/2006/relationships/tags" Target="../tags/tag293.xml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4" Type="http://schemas.openxmlformats.org/officeDocument/2006/relationships/tags" Target="../tags/tag299.xml"/><Relationship Id="rId3" Type="http://schemas.openxmlformats.org/officeDocument/2006/relationships/tags" Target="../tags/tag298.xml"/><Relationship Id="rId2" Type="http://schemas.openxmlformats.org/officeDocument/2006/relationships/tags" Target="../tags/tag297.xml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5" Type="http://schemas.openxmlformats.org/officeDocument/2006/relationships/tags" Target="../tags/tag303.xml"/><Relationship Id="rId4" Type="http://schemas.openxmlformats.org/officeDocument/2006/relationships/tags" Target="../tags/tag302.xml"/><Relationship Id="rId3" Type="http://schemas.openxmlformats.org/officeDocument/2006/relationships/tags" Target="../tags/tag301.xml"/><Relationship Id="rId2" Type="http://schemas.openxmlformats.org/officeDocument/2006/relationships/tags" Target="../tags/tag300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6" Type="http://schemas.openxmlformats.org/officeDocument/2006/relationships/tags" Target="../tags/tag308.xml"/><Relationship Id="rId5" Type="http://schemas.openxmlformats.org/officeDocument/2006/relationships/tags" Target="../tags/tag307.xml"/><Relationship Id="rId4" Type="http://schemas.openxmlformats.org/officeDocument/2006/relationships/tags" Target="../tags/tag306.xml"/><Relationship Id="rId3" Type="http://schemas.openxmlformats.org/officeDocument/2006/relationships/tags" Target="../tags/tag305.xml"/><Relationship Id="rId2" Type="http://schemas.openxmlformats.org/officeDocument/2006/relationships/tags" Target="../tags/tag304.xml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9" Type="http://schemas.openxmlformats.org/officeDocument/2006/relationships/tags" Target="../tags/tag313.xml"/><Relationship Id="rId8" Type="http://schemas.openxmlformats.org/officeDocument/2006/relationships/image" Target="../media/image5.png"/><Relationship Id="rId7" Type="http://schemas.openxmlformats.org/officeDocument/2006/relationships/tags" Target="../tags/tag312.xml"/><Relationship Id="rId6" Type="http://schemas.openxmlformats.org/officeDocument/2006/relationships/image" Target="../media/image4.png"/><Relationship Id="rId5" Type="http://schemas.openxmlformats.org/officeDocument/2006/relationships/tags" Target="../tags/tag311.xml"/><Relationship Id="rId4" Type="http://schemas.openxmlformats.org/officeDocument/2006/relationships/image" Target="../media/image3.png"/><Relationship Id="rId3" Type="http://schemas.openxmlformats.org/officeDocument/2006/relationships/tags" Target="../tags/tag310.xml"/><Relationship Id="rId20" Type="http://schemas.openxmlformats.org/officeDocument/2006/relationships/tags" Target="../tags/tag321.xml"/><Relationship Id="rId2" Type="http://schemas.openxmlformats.org/officeDocument/2006/relationships/tags" Target="../tags/tag309.xml"/><Relationship Id="rId19" Type="http://schemas.openxmlformats.org/officeDocument/2006/relationships/tags" Target="../tags/tag320.xml"/><Relationship Id="rId18" Type="http://schemas.openxmlformats.org/officeDocument/2006/relationships/tags" Target="../tags/tag319.xml"/><Relationship Id="rId17" Type="http://schemas.openxmlformats.org/officeDocument/2006/relationships/tags" Target="../tags/tag318.xml"/><Relationship Id="rId16" Type="http://schemas.openxmlformats.org/officeDocument/2006/relationships/tags" Target="../tags/tag317.xml"/><Relationship Id="rId15" Type="http://schemas.openxmlformats.org/officeDocument/2006/relationships/image" Target="../media/image8.png"/><Relationship Id="rId14" Type="http://schemas.openxmlformats.org/officeDocument/2006/relationships/tags" Target="../tags/tag316.xml"/><Relationship Id="rId13" Type="http://schemas.openxmlformats.org/officeDocument/2006/relationships/image" Target="../media/image7.png"/><Relationship Id="rId12" Type="http://schemas.openxmlformats.org/officeDocument/2006/relationships/tags" Target="../tags/tag315.xml"/><Relationship Id="rId11" Type="http://schemas.openxmlformats.org/officeDocument/2006/relationships/image" Target="../media/image6.png"/><Relationship Id="rId10" Type="http://schemas.openxmlformats.org/officeDocument/2006/relationships/tags" Target="../tags/tag314.xml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326.xml"/><Relationship Id="rId8" Type="http://schemas.openxmlformats.org/officeDocument/2006/relationships/image" Target="../media/image5.png"/><Relationship Id="rId7" Type="http://schemas.openxmlformats.org/officeDocument/2006/relationships/tags" Target="../tags/tag325.xml"/><Relationship Id="rId6" Type="http://schemas.openxmlformats.org/officeDocument/2006/relationships/image" Target="../media/image4.png"/><Relationship Id="rId5" Type="http://schemas.openxmlformats.org/officeDocument/2006/relationships/tags" Target="../tags/tag324.xml"/><Relationship Id="rId4" Type="http://schemas.openxmlformats.org/officeDocument/2006/relationships/image" Target="../media/image3.png"/><Relationship Id="rId3" Type="http://schemas.openxmlformats.org/officeDocument/2006/relationships/tags" Target="../tags/tag323.xml"/><Relationship Id="rId20" Type="http://schemas.openxmlformats.org/officeDocument/2006/relationships/tags" Target="../tags/tag334.xml"/><Relationship Id="rId2" Type="http://schemas.openxmlformats.org/officeDocument/2006/relationships/tags" Target="../tags/tag322.xml"/><Relationship Id="rId19" Type="http://schemas.openxmlformats.org/officeDocument/2006/relationships/tags" Target="../tags/tag333.xml"/><Relationship Id="rId18" Type="http://schemas.openxmlformats.org/officeDocument/2006/relationships/tags" Target="../tags/tag332.xml"/><Relationship Id="rId17" Type="http://schemas.openxmlformats.org/officeDocument/2006/relationships/tags" Target="../tags/tag331.xml"/><Relationship Id="rId16" Type="http://schemas.openxmlformats.org/officeDocument/2006/relationships/tags" Target="../tags/tag330.xml"/><Relationship Id="rId15" Type="http://schemas.openxmlformats.org/officeDocument/2006/relationships/image" Target="../media/image11.png"/><Relationship Id="rId14" Type="http://schemas.openxmlformats.org/officeDocument/2006/relationships/tags" Target="../tags/tag329.xml"/><Relationship Id="rId13" Type="http://schemas.openxmlformats.org/officeDocument/2006/relationships/image" Target="../media/image10.png"/><Relationship Id="rId12" Type="http://schemas.openxmlformats.org/officeDocument/2006/relationships/tags" Target="../tags/tag328.xml"/><Relationship Id="rId11" Type="http://schemas.openxmlformats.org/officeDocument/2006/relationships/image" Target="../media/image9.png"/><Relationship Id="rId10" Type="http://schemas.openxmlformats.org/officeDocument/2006/relationships/tags" Target="../tags/tag327.xml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339.xml"/><Relationship Id="rId8" Type="http://schemas.openxmlformats.org/officeDocument/2006/relationships/image" Target="../media/image5.png"/><Relationship Id="rId7" Type="http://schemas.openxmlformats.org/officeDocument/2006/relationships/tags" Target="../tags/tag338.xml"/><Relationship Id="rId6" Type="http://schemas.openxmlformats.org/officeDocument/2006/relationships/image" Target="../media/image4.png"/><Relationship Id="rId5" Type="http://schemas.openxmlformats.org/officeDocument/2006/relationships/tags" Target="../tags/tag337.xml"/><Relationship Id="rId4" Type="http://schemas.openxmlformats.org/officeDocument/2006/relationships/image" Target="../media/image3.png"/><Relationship Id="rId3" Type="http://schemas.openxmlformats.org/officeDocument/2006/relationships/tags" Target="../tags/tag336.xml"/><Relationship Id="rId20" Type="http://schemas.openxmlformats.org/officeDocument/2006/relationships/tags" Target="../tags/tag347.xml"/><Relationship Id="rId2" Type="http://schemas.openxmlformats.org/officeDocument/2006/relationships/tags" Target="../tags/tag335.xml"/><Relationship Id="rId19" Type="http://schemas.openxmlformats.org/officeDocument/2006/relationships/tags" Target="../tags/tag346.xml"/><Relationship Id="rId18" Type="http://schemas.openxmlformats.org/officeDocument/2006/relationships/tags" Target="../tags/tag345.xml"/><Relationship Id="rId17" Type="http://schemas.openxmlformats.org/officeDocument/2006/relationships/tags" Target="../tags/tag344.xml"/><Relationship Id="rId16" Type="http://schemas.openxmlformats.org/officeDocument/2006/relationships/tags" Target="../tags/tag343.xml"/><Relationship Id="rId15" Type="http://schemas.openxmlformats.org/officeDocument/2006/relationships/image" Target="../media/image8.png"/><Relationship Id="rId14" Type="http://schemas.openxmlformats.org/officeDocument/2006/relationships/tags" Target="../tags/tag342.xml"/><Relationship Id="rId13" Type="http://schemas.openxmlformats.org/officeDocument/2006/relationships/image" Target="../media/image7.png"/><Relationship Id="rId12" Type="http://schemas.openxmlformats.org/officeDocument/2006/relationships/tags" Target="../tags/tag341.xml"/><Relationship Id="rId11" Type="http://schemas.openxmlformats.org/officeDocument/2006/relationships/image" Target="../media/image6.png"/><Relationship Id="rId10" Type="http://schemas.openxmlformats.org/officeDocument/2006/relationships/tags" Target="../tags/tag340.xml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968" y="136131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968" y="384098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5155" y="6314440"/>
            <a:ext cx="2707005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877300" y="6314440"/>
            <a:ext cx="2711450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609600"/>
            <a:ext cx="10973435" cy="5638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2" name="日期占位符 11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5155" y="6314440"/>
            <a:ext cx="2707005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3" name="页脚占位符 12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4" name="灯片编号占位符 13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877300" y="6314440"/>
            <a:ext cx="2711450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10007_9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8300" cy="5554980"/>
          </a:xfrm>
          <a:prstGeom prst="rect">
            <a:avLst/>
          </a:prstGeom>
        </p:spPr>
      </p:pic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t>单击此处添加标题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609600" y="26924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609600" y="3251200"/>
            <a:ext cx="518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400800" y="26924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400800" y="3251200"/>
            <a:ext cx="5181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6_2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8300" cy="5554980"/>
          </a:xfrm>
          <a:prstGeom prst="rect">
            <a:avLst/>
          </a:prstGeom>
        </p:spPr>
      </p:pic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533400"/>
            <a:ext cx="4876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内容占位符 12"/>
          <p:cNvSpPr>
            <a:spLocks noGrp="1"/>
          </p:cNvSpPr>
          <p:nvPr>
            <p:ph idx="16390" hasCustomPrompt="1"/>
            <p:custDataLst>
              <p:tags r:id="rId8"/>
            </p:custDataLst>
          </p:nvPr>
        </p:nvSpPr>
        <p:spPr>
          <a:xfrm>
            <a:off x="6096000" y="609600"/>
            <a:ext cx="5486400" cy="5638800"/>
          </a:xfrm>
          <a:custGeom>
            <a:avLst/>
            <a:gdLst>
              <a:gd name="connisteX0" fmla="*/ 0 w 5486400"/>
              <a:gd name="connsiteY0" fmla="*/ 203200 h 5638800"/>
              <a:gd name="connisteX1" fmla="*/ 203200 w 5486400"/>
              <a:gd name="connsiteY1" fmla="*/ 0 h 5638800"/>
              <a:gd name="connisteX2" fmla="*/ 5283200 w 5486400"/>
              <a:gd name="connsiteY2" fmla="*/ 0 h 5638800"/>
              <a:gd name="connisteX3" fmla="*/ 5486400 w 5486400"/>
              <a:gd name="connsiteY3" fmla="*/ 203200 h 5638800"/>
              <a:gd name="connisteX4" fmla="*/ 5486400 w 5486400"/>
              <a:gd name="connsiteY4" fmla="*/ 5435600 h 5638800"/>
              <a:gd name="connisteX5" fmla="*/ 5283200 w 5486400"/>
              <a:gd name="connsiteY5" fmla="*/ 5638800 h 5638800"/>
              <a:gd name="connisteX6" fmla="*/ 203200 w 5486400"/>
              <a:gd name="connsiteY6" fmla="*/ 5638800 h 5638800"/>
              <a:gd name="connisteX7" fmla="*/ 0 w 5486400"/>
              <a:gd name="connsiteY7" fmla="*/ 5435600 h 5638800"/>
              <a:gd name="connisteX8" fmla="*/ 0 w 54864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5435600"/>
                </a:lnTo>
                <a:cubicBezTo>
                  <a:pt x="5486400" y="5547824"/>
                  <a:pt x="5395424" y="5638800"/>
                  <a:pt x="52832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92" hasCustomPrompt="1"/>
            <p:custDataLst>
              <p:tags r:id="rId9"/>
            </p:custDataLst>
          </p:nvPr>
        </p:nvSpPr>
        <p:spPr>
          <a:xfrm>
            <a:off x="609600" y="29972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10"/>
            </p:custDataLst>
          </p:nvPr>
        </p:nvSpPr>
        <p:spPr>
          <a:xfrm>
            <a:off x="894080" y="3281680"/>
            <a:ext cx="650240" cy="6502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6" hasCustomPrompt="1"/>
            <p:custDataLst>
              <p:tags r:id="rId11"/>
            </p:custDataLst>
          </p:nvPr>
        </p:nvSpPr>
        <p:spPr>
          <a:xfrm>
            <a:off x="609600" y="4521200"/>
            <a:ext cx="2133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7" hasCustomPrompt="1"/>
            <p:custDataLst>
              <p:tags r:id="rId12"/>
            </p:custDataLst>
          </p:nvPr>
        </p:nvSpPr>
        <p:spPr>
          <a:xfrm>
            <a:off x="609600" y="5029200"/>
            <a:ext cx="2133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8" name="装饰  7"/>
          <p:cNvSpPr>
            <a:spLocks noGrp="1"/>
          </p:cNvSpPr>
          <p:nvPr>
            <p:ph type="body" idx="16394" hasCustomPrompt="1"/>
            <p:custDataLst>
              <p:tags r:id="rId13"/>
            </p:custDataLst>
          </p:nvPr>
        </p:nvSpPr>
        <p:spPr>
          <a:xfrm>
            <a:off x="3352800" y="29972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9" name="图片占位符 18"/>
          <p:cNvSpPr>
            <a:spLocks noGrp="1"/>
          </p:cNvSpPr>
          <p:nvPr>
            <p:ph type="pic" idx="16393" hasCustomPrompt="1"/>
            <p:custDataLst>
              <p:tags r:id="rId14"/>
            </p:custDataLst>
          </p:nvPr>
        </p:nvSpPr>
        <p:spPr>
          <a:xfrm>
            <a:off x="3637280" y="3281680"/>
            <a:ext cx="650240" cy="65024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0" name="文本占位符 19"/>
          <p:cNvSpPr>
            <a:spLocks noGrp="1"/>
          </p:cNvSpPr>
          <p:nvPr>
            <p:ph type="body" idx="16388" hasCustomPrompt="1"/>
            <p:custDataLst>
              <p:tags r:id="rId15"/>
            </p:custDataLst>
          </p:nvPr>
        </p:nvSpPr>
        <p:spPr>
          <a:xfrm>
            <a:off x="3352800" y="4521200"/>
            <a:ext cx="2133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16389" hasCustomPrompt="1"/>
            <p:custDataLst>
              <p:tags r:id="rId16"/>
            </p:custDataLst>
          </p:nvPr>
        </p:nvSpPr>
        <p:spPr>
          <a:xfrm>
            <a:off x="3352800" y="5029200"/>
            <a:ext cx="2133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34_17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8300" cy="5554980"/>
          </a:xfrm>
          <a:prstGeom prst="rect">
            <a:avLst/>
          </a:prstGeom>
        </p:spPr>
      </p:pic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t>单击此处添加标题</a:t>
            </a:r>
          </a:p>
        </p:txBody>
      </p:sp>
      <p:sp>
        <p:nvSpPr>
          <p:cNvPr id="13" name="图片占位符 12"/>
          <p:cNvSpPr>
            <a:spLocks noGrp="1"/>
          </p:cNvSpPr>
          <p:nvPr>
            <p:ph type="pic" idx="16392" hasCustomPrompt="1"/>
            <p:custDataLst>
              <p:tags r:id="rId8"/>
            </p:custDataLst>
          </p:nvPr>
        </p:nvSpPr>
        <p:spPr>
          <a:xfrm>
            <a:off x="14732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9"/>
            </p:custDataLst>
          </p:nvPr>
        </p:nvSpPr>
        <p:spPr>
          <a:xfrm>
            <a:off x="609600" y="3784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10"/>
            </p:custDataLst>
          </p:nvPr>
        </p:nvSpPr>
        <p:spPr>
          <a:xfrm>
            <a:off x="609600" y="4343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图片占位符 15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53340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470400" y="3784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470400" y="4343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9" name="图片占位符 18"/>
          <p:cNvSpPr>
            <a:spLocks noGrp="1"/>
          </p:cNvSpPr>
          <p:nvPr>
            <p:ph type="pic" idx="16394" hasCustomPrompt="1"/>
            <p:custDataLst>
              <p:tags r:id="rId14"/>
            </p:custDataLst>
          </p:nvPr>
        </p:nvSpPr>
        <p:spPr>
          <a:xfrm>
            <a:off x="91948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5"/>
            </p:custDataLst>
          </p:nvPr>
        </p:nvSpPr>
        <p:spPr>
          <a:xfrm>
            <a:off x="8331200" y="3784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6"/>
            </p:custDataLst>
          </p:nvPr>
        </p:nvSpPr>
        <p:spPr>
          <a:xfrm>
            <a:off x="8331200" y="4343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10013_17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8300" cy="5554980"/>
          </a:xfrm>
          <a:prstGeom prst="rect">
            <a:avLst/>
          </a:prstGeom>
        </p:spPr>
      </p:pic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内容占位符 12"/>
          <p:cNvSpPr>
            <a:spLocks noGrp="1"/>
          </p:cNvSpPr>
          <p:nvPr>
            <p:ph idx="16392" hasCustomPrompt="1"/>
            <p:custDataLst>
              <p:tags r:id="rId8"/>
            </p:custDataLst>
          </p:nvPr>
        </p:nvSpPr>
        <p:spPr>
          <a:xfrm>
            <a:off x="609600" y="1524000"/>
            <a:ext cx="10972800" cy="2184400"/>
          </a:xfrm>
          <a:custGeom>
            <a:avLst/>
            <a:gdLst>
              <a:gd name="connisteX0" fmla="*/ 0 w 10972800"/>
              <a:gd name="connsiteY0" fmla="*/ 203200 h 2184400"/>
              <a:gd name="connisteX1" fmla="*/ 203200 w 10972800"/>
              <a:gd name="connsiteY1" fmla="*/ 0 h 2184400"/>
              <a:gd name="connisteX2" fmla="*/ 10769600 w 10972800"/>
              <a:gd name="connsiteY2" fmla="*/ 0 h 2184400"/>
              <a:gd name="connisteX3" fmla="*/ 10972800 w 10972800"/>
              <a:gd name="connsiteY3" fmla="*/ 203200 h 2184400"/>
              <a:gd name="connisteX4" fmla="*/ 10972800 w 10972800"/>
              <a:gd name="connsiteY4" fmla="*/ 1981200 h 2184400"/>
              <a:gd name="connisteX5" fmla="*/ 10769600 w 10972800"/>
              <a:gd name="connsiteY5" fmla="*/ 2184400 h 2184400"/>
              <a:gd name="connisteX6" fmla="*/ 203200 w 10972800"/>
              <a:gd name="connsiteY6" fmla="*/ 2184400 h 2184400"/>
              <a:gd name="connisteX7" fmla="*/ 0 w 10972800"/>
              <a:gd name="connsiteY7" fmla="*/ 1981200 h 2184400"/>
              <a:gd name="connisteX8" fmla="*/ 0 w 10972800"/>
              <a:gd name="connsiteY8" fmla="*/ 203200 h 218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18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1981200"/>
                </a:lnTo>
                <a:cubicBezTo>
                  <a:pt x="10972800" y="2093424"/>
                  <a:pt x="10881824" y="2184400"/>
                  <a:pt x="10769600" y="2184400"/>
                </a:cubicBezTo>
                <a:lnTo>
                  <a:pt x="203200" y="2184400"/>
                </a:lnTo>
                <a:cubicBezTo>
                  <a:pt x="90976" y="2184400"/>
                  <a:pt x="0" y="2093424"/>
                  <a:pt x="0" y="198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9"/>
            </p:custDataLst>
          </p:nvPr>
        </p:nvSpPr>
        <p:spPr>
          <a:xfrm>
            <a:off x="609600" y="4165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10"/>
            </p:custDataLst>
          </p:nvPr>
        </p:nvSpPr>
        <p:spPr>
          <a:xfrm>
            <a:off x="609600" y="4724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4470400" y="4165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4470400" y="4724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8331200" y="4165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8331200" y="4724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30_6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8300" cy="5554980"/>
          </a:xfrm>
          <a:prstGeom prst="rect">
            <a:avLst/>
          </a:prstGeom>
        </p:spPr>
      </p:pic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705600" y="533400"/>
            <a:ext cx="4876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内容占位符 12"/>
          <p:cNvSpPr>
            <a:spLocks noGrp="1"/>
          </p:cNvSpPr>
          <p:nvPr>
            <p:ph idx="16388" hasCustomPrompt="1"/>
            <p:custDataLst>
              <p:tags r:id="rId8"/>
            </p:custDataLst>
          </p:nvPr>
        </p:nvSpPr>
        <p:spPr>
          <a:xfrm>
            <a:off x="609600" y="609600"/>
            <a:ext cx="5486400" cy="5638800"/>
          </a:xfrm>
          <a:custGeom>
            <a:avLst/>
            <a:gdLst>
              <a:gd name="connisteX0" fmla="*/ 0 w 5486400"/>
              <a:gd name="connsiteY0" fmla="*/ 203200 h 5638800"/>
              <a:gd name="connisteX1" fmla="*/ 203200 w 5486400"/>
              <a:gd name="connsiteY1" fmla="*/ 0 h 5638800"/>
              <a:gd name="connisteX2" fmla="*/ 5283200 w 5486400"/>
              <a:gd name="connsiteY2" fmla="*/ 0 h 5638800"/>
              <a:gd name="connisteX3" fmla="*/ 5486400 w 5486400"/>
              <a:gd name="connsiteY3" fmla="*/ 203200 h 5638800"/>
              <a:gd name="connisteX4" fmla="*/ 5486400 w 5486400"/>
              <a:gd name="connsiteY4" fmla="*/ 5435600 h 5638800"/>
              <a:gd name="connisteX5" fmla="*/ 5283200 w 5486400"/>
              <a:gd name="connsiteY5" fmla="*/ 5638800 h 5638800"/>
              <a:gd name="connisteX6" fmla="*/ 203200 w 5486400"/>
              <a:gd name="connsiteY6" fmla="*/ 5638800 h 5638800"/>
              <a:gd name="connisteX7" fmla="*/ 0 w 5486400"/>
              <a:gd name="connsiteY7" fmla="*/ 5435600 h 5638800"/>
              <a:gd name="connisteX8" fmla="*/ 0 w 54864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5435600"/>
                </a:lnTo>
                <a:cubicBezTo>
                  <a:pt x="5486400" y="5547824"/>
                  <a:pt x="5395424" y="5638800"/>
                  <a:pt x="52832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6705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6" hasCustomPrompt="1"/>
            <p:custDataLst>
              <p:tags r:id="rId10"/>
            </p:custDataLst>
          </p:nvPr>
        </p:nvSpPr>
        <p:spPr>
          <a:xfrm>
            <a:off x="6858000" y="48260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7" hasCustomPrompt="1"/>
            <p:custDataLst>
              <p:tags r:id="rId11"/>
            </p:custDataLst>
          </p:nvPr>
        </p:nvSpPr>
        <p:spPr>
          <a:xfrm>
            <a:off x="6858000" y="5334000"/>
            <a:ext cx="472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57_1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8300" cy="5554980"/>
          </a:xfrm>
          <a:prstGeom prst="rect">
            <a:avLst/>
          </a:prstGeom>
        </p:spPr>
      </p:pic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装饰  2"/>
          <p:cNvSpPr>
            <a:spLocks noGrp="1"/>
          </p:cNvSpPr>
          <p:nvPr>
            <p:ph type="body" idx="16392" hasCustomPrompt="1"/>
            <p:custDataLst>
              <p:tags r:id="rId8"/>
            </p:custDataLst>
          </p:nvPr>
        </p:nvSpPr>
        <p:spPr>
          <a:xfrm>
            <a:off x="609600" y="3251200"/>
            <a:ext cx="3454400" cy="2997200"/>
          </a:xfrm>
          <a:custGeom>
            <a:avLst/>
            <a:gdLst>
              <a:gd name="connisteX0" fmla="*/ 0 w 3454400"/>
              <a:gd name="connsiteY0" fmla="*/ 0 h 2997200"/>
              <a:gd name="connisteX1" fmla="*/ 3454400 w 3454400"/>
              <a:gd name="connsiteY1" fmla="*/ 0 h 2997200"/>
              <a:gd name="connisteX2" fmla="*/ 3454400 w 3454400"/>
              <a:gd name="connsiteY2" fmla="*/ 2794000 h 2997200"/>
              <a:gd name="connisteX3" fmla="*/ 3251200 w 3454400"/>
              <a:gd name="connsiteY3" fmla="*/ 2997200 h 2997200"/>
              <a:gd name="connisteX4" fmla="*/ 203200 w 3454400"/>
              <a:gd name="connsiteY4" fmla="*/ 2997200 h 2997200"/>
              <a:gd name="connisteX5" fmla="*/ 0 w 3454400"/>
              <a:gd name="connsiteY5" fmla="*/ 2794000 h 2997200"/>
              <a:gd name="connisteX6" fmla="*/ 0 w 3454400"/>
              <a:gd name="connsiteY6" fmla="*/ 0 h 299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997200">
                <a:moveTo>
                  <a:pt x="0" y="0"/>
                </a:moveTo>
                <a:lnTo>
                  <a:pt x="3454400" y="0"/>
                </a:lnTo>
                <a:lnTo>
                  <a:pt x="3454400" y="2794000"/>
                </a:lnTo>
                <a:cubicBezTo>
                  <a:pt x="3454400" y="2906224"/>
                  <a:pt x="3363424" y="2997200"/>
                  <a:pt x="3251200" y="2997200"/>
                </a:cubicBezTo>
                <a:lnTo>
                  <a:pt x="203200" y="2997200"/>
                </a:lnTo>
                <a:cubicBezTo>
                  <a:pt x="90976" y="2997200"/>
                  <a:pt x="0" y="2906224"/>
                  <a:pt x="0" y="2794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图片占位符 13"/>
          <p:cNvSpPr>
            <a:spLocks noGrp="1"/>
          </p:cNvSpPr>
          <p:nvPr>
            <p:ph type="pic" idx="16393" hasCustomPrompt="1"/>
            <p:custDataLst>
              <p:tags r:id="rId9"/>
            </p:custDataLst>
          </p:nvPr>
        </p:nvSpPr>
        <p:spPr>
          <a:xfrm>
            <a:off x="609600" y="1524000"/>
            <a:ext cx="3454400" cy="1727200"/>
          </a:xfrm>
          <a:custGeom>
            <a:avLst/>
            <a:gdLst>
              <a:gd name="connisteX0" fmla="*/ 0 w 3454400"/>
              <a:gd name="connsiteY0" fmla="*/ 203200 h 1727200"/>
              <a:gd name="connisteX1" fmla="*/ 203200 w 3454400"/>
              <a:gd name="connsiteY1" fmla="*/ 0 h 1727200"/>
              <a:gd name="connisteX2" fmla="*/ 3251200 w 3454400"/>
              <a:gd name="connsiteY2" fmla="*/ 0 h 1727200"/>
              <a:gd name="connisteX3" fmla="*/ 3454400 w 3454400"/>
              <a:gd name="connsiteY3" fmla="*/ 203200 h 1727200"/>
              <a:gd name="connisteX4" fmla="*/ 3454400 w 3454400"/>
              <a:gd name="connsiteY4" fmla="*/ 1727200 h 1727200"/>
              <a:gd name="connisteX5" fmla="*/ 0 w 3454400"/>
              <a:gd name="connsiteY5" fmla="*/ 1727200 h 1727200"/>
              <a:gd name="connisteX6" fmla="*/ 0 w 3454400"/>
              <a:gd name="connsiteY6" fmla="*/ 2032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1727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1727200"/>
                </a:lnTo>
                <a:lnTo>
                  <a:pt x="0" y="17272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6" hasCustomPrompt="1"/>
            <p:custDataLst>
              <p:tags r:id="rId10"/>
            </p:custDataLst>
          </p:nvPr>
        </p:nvSpPr>
        <p:spPr>
          <a:xfrm>
            <a:off x="914400" y="35560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7" hasCustomPrompt="1"/>
            <p:custDataLst>
              <p:tags r:id="rId11"/>
            </p:custDataLst>
          </p:nvPr>
        </p:nvSpPr>
        <p:spPr>
          <a:xfrm>
            <a:off x="914400" y="41148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16394" hasCustomPrompt="1"/>
            <p:custDataLst>
              <p:tags r:id="rId12"/>
            </p:custDataLst>
          </p:nvPr>
        </p:nvSpPr>
        <p:spPr>
          <a:xfrm>
            <a:off x="4368800" y="3251200"/>
            <a:ext cx="3454400" cy="2997200"/>
          </a:xfrm>
          <a:custGeom>
            <a:avLst/>
            <a:gdLst>
              <a:gd name="connisteX0" fmla="*/ 0 w 3454400"/>
              <a:gd name="connsiteY0" fmla="*/ 0 h 2997200"/>
              <a:gd name="connisteX1" fmla="*/ 3454400 w 3454400"/>
              <a:gd name="connsiteY1" fmla="*/ 0 h 2997200"/>
              <a:gd name="connisteX2" fmla="*/ 3454400 w 3454400"/>
              <a:gd name="connsiteY2" fmla="*/ 2794000 h 2997200"/>
              <a:gd name="connisteX3" fmla="*/ 3251200 w 3454400"/>
              <a:gd name="connsiteY3" fmla="*/ 2997200 h 2997200"/>
              <a:gd name="connisteX4" fmla="*/ 203200 w 3454400"/>
              <a:gd name="connsiteY4" fmla="*/ 2997200 h 2997200"/>
              <a:gd name="connisteX5" fmla="*/ 0 w 3454400"/>
              <a:gd name="connsiteY5" fmla="*/ 2794000 h 2997200"/>
              <a:gd name="connisteX6" fmla="*/ 0 w 3454400"/>
              <a:gd name="connsiteY6" fmla="*/ 0 h 299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997200">
                <a:moveTo>
                  <a:pt x="0" y="0"/>
                </a:moveTo>
                <a:lnTo>
                  <a:pt x="3454400" y="0"/>
                </a:lnTo>
                <a:lnTo>
                  <a:pt x="3454400" y="2794000"/>
                </a:lnTo>
                <a:cubicBezTo>
                  <a:pt x="3454400" y="2906224"/>
                  <a:pt x="3363424" y="2997200"/>
                  <a:pt x="3251200" y="2997200"/>
                </a:cubicBezTo>
                <a:lnTo>
                  <a:pt x="203200" y="2997200"/>
                </a:lnTo>
                <a:cubicBezTo>
                  <a:pt x="90976" y="2997200"/>
                  <a:pt x="0" y="2906224"/>
                  <a:pt x="0" y="2794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图片占位符 17"/>
          <p:cNvSpPr>
            <a:spLocks noGrp="1"/>
          </p:cNvSpPr>
          <p:nvPr>
            <p:ph type="pic" idx="16395" hasCustomPrompt="1"/>
            <p:custDataLst>
              <p:tags r:id="rId13"/>
            </p:custDataLst>
          </p:nvPr>
        </p:nvSpPr>
        <p:spPr>
          <a:xfrm>
            <a:off x="4368800" y="1524000"/>
            <a:ext cx="3454400" cy="1727200"/>
          </a:xfrm>
          <a:custGeom>
            <a:avLst/>
            <a:gdLst>
              <a:gd name="connisteX0" fmla="*/ 0 w 3454400"/>
              <a:gd name="connsiteY0" fmla="*/ 203200 h 1727200"/>
              <a:gd name="connisteX1" fmla="*/ 203200 w 3454400"/>
              <a:gd name="connsiteY1" fmla="*/ 0 h 1727200"/>
              <a:gd name="connisteX2" fmla="*/ 3251200 w 3454400"/>
              <a:gd name="connsiteY2" fmla="*/ 0 h 1727200"/>
              <a:gd name="connisteX3" fmla="*/ 3454400 w 3454400"/>
              <a:gd name="connsiteY3" fmla="*/ 203200 h 1727200"/>
              <a:gd name="connisteX4" fmla="*/ 3454400 w 3454400"/>
              <a:gd name="connsiteY4" fmla="*/ 1727200 h 1727200"/>
              <a:gd name="connisteX5" fmla="*/ 0 w 3454400"/>
              <a:gd name="connsiteY5" fmla="*/ 1727200 h 1727200"/>
              <a:gd name="connisteX6" fmla="*/ 0 w 3454400"/>
              <a:gd name="connsiteY6" fmla="*/ 2032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1727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1727200"/>
                </a:lnTo>
                <a:lnTo>
                  <a:pt x="0" y="17272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idx="16388" hasCustomPrompt="1"/>
            <p:custDataLst>
              <p:tags r:id="rId14"/>
            </p:custDataLst>
          </p:nvPr>
        </p:nvSpPr>
        <p:spPr>
          <a:xfrm>
            <a:off x="4673600" y="35560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0" name="文本占位符 19"/>
          <p:cNvSpPr>
            <a:spLocks noGrp="1"/>
          </p:cNvSpPr>
          <p:nvPr>
            <p:ph type="body" idx="16389" hasCustomPrompt="1"/>
            <p:custDataLst>
              <p:tags r:id="rId15"/>
            </p:custDataLst>
          </p:nvPr>
        </p:nvSpPr>
        <p:spPr>
          <a:xfrm>
            <a:off x="4673600" y="41148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21" name="装饰  0"/>
          <p:cNvSpPr>
            <a:spLocks noGrp="1"/>
          </p:cNvSpPr>
          <p:nvPr>
            <p:ph type="body" idx="16396" hasCustomPrompt="1"/>
            <p:custDataLst>
              <p:tags r:id="rId16"/>
            </p:custDataLst>
          </p:nvPr>
        </p:nvSpPr>
        <p:spPr>
          <a:xfrm>
            <a:off x="8128000" y="3251200"/>
            <a:ext cx="3454400" cy="2997200"/>
          </a:xfrm>
          <a:custGeom>
            <a:avLst/>
            <a:gdLst>
              <a:gd name="connisteX0" fmla="*/ 0 w 3454400"/>
              <a:gd name="connsiteY0" fmla="*/ 0 h 2997200"/>
              <a:gd name="connisteX1" fmla="*/ 3454400 w 3454400"/>
              <a:gd name="connsiteY1" fmla="*/ 0 h 2997200"/>
              <a:gd name="connisteX2" fmla="*/ 3454400 w 3454400"/>
              <a:gd name="connsiteY2" fmla="*/ 2794000 h 2997200"/>
              <a:gd name="connisteX3" fmla="*/ 3251200 w 3454400"/>
              <a:gd name="connsiteY3" fmla="*/ 2997200 h 2997200"/>
              <a:gd name="connisteX4" fmla="*/ 203200 w 3454400"/>
              <a:gd name="connsiteY4" fmla="*/ 2997200 h 2997200"/>
              <a:gd name="connisteX5" fmla="*/ 0 w 3454400"/>
              <a:gd name="connsiteY5" fmla="*/ 2794000 h 2997200"/>
              <a:gd name="connisteX6" fmla="*/ 0 w 3454400"/>
              <a:gd name="connsiteY6" fmla="*/ 0 h 299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997200">
                <a:moveTo>
                  <a:pt x="0" y="0"/>
                </a:moveTo>
                <a:lnTo>
                  <a:pt x="3454400" y="0"/>
                </a:lnTo>
                <a:lnTo>
                  <a:pt x="3454400" y="2794000"/>
                </a:lnTo>
                <a:cubicBezTo>
                  <a:pt x="3454400" y="2906224"/>
                  <a:pt x="3363424" y="2997200"/>
                  <a:pt x="3251200" y="2997200"/>
                </a:cubicBezTo>
                <a:lnTo>
                  <a:pt x="203200" y="2997200"/>
                </a:lnTo>
                <a:cubicBezTo>
                  <a:pt x="90976" y="2997200"/>
                  <a:pt x="0" y="2906224"/>
                  <a:pt x="0" y="2794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2" name="图片占位符 21"/>
          <p:cNvSpPr>
            <a:spLocks noGrp="1"/>
          </p:cNvSpPr>
          <p:nvPr>
            <p:ph type="pic" idx="16397" hasCustomPrompt="1"/>
            <p:custDataLst>
              <p:tags r:id="rId17"/>
            </p:custDataLst>
          </p:nvPr>
        </p:nvSpPr>
        <p:spPr>
          <a:xfrm>
            <a:off x="8128000" y="1524000"/>
            <a:ext cx="3454400" cy="1727200"/>
          </a:xfrm>
          <a:custGeom>
            <a:avLst/>
            <a:gdLst>
              <a:gd name="connisteX0" fmla="*/ 0 w 3454400"/>
              <a:gd name="connsiteY0" fmla="*/ 203200 h 1727200"/>
              <a:gd name="connisteX1" fmla="*/ 203200 w 3454400"/>
              <a:gd name="connsiteY1" fmla="*/ 0 h 1727200"/>
              <a:gd name="connisteX2" fmla="*/ 3251200 w 3454400"/>
              <a:gd name="connsiteY2" fmla="*/ 0 h 1727200"/>
              <a:gd name="connisteX3" fmla="*/ 3454400 w 3454400"/>
              <a:gd name="connsiteY3" fmla="*/ 203200 h 1727200"/>
              <a:gd name="connisteX4" fmla="*/ 3454400 w 3454400"/>
              <a:gd name="connsiteY4" fmla="*/ 1727200 h 1727200"/>
              <a:gd name="connisteX5" fmla="*/ 0 w 3454400"/>
              <a:gd name="connsiteY5" fmla="*/ 1727200 h 1727200"/>
              <a:gd name="connisteX6" fmla="*/ 0 w 3454400"/>
              <a:gd name="connsiteY6" fmla="*/ 2032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1727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1727200"/>
                </a:lnTo>
                <a:lnTo>
                  <a:pt x="0" y="17272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23" name="文本占位符 22"/>
          <p:cNvSpPr>
            <a:spLocks noGrp="1"/>
          </p:cNvSpPr>
          <p:nvPr>
            <p:ph type="body" idx="16390" hasCustomPrompt="1"/>
            <p:custDataLst>
              <p:tags r:id="rId18"/>
            </p:custDataLst>
          </p:nvPr>
        </p:nvSpPr>
        <p:spPr>
          <a:xfrm>
            <a:off x="8432800" y="35560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4" name="文本占位符 23"/>
          <p:cNvSpPr>
            <a:spLocks noGrp="1"/>
          </p:cNvSpPr>
          <p:nvPr>
            <p:ph type="body" idx="16391" hasCustomPrompt="1"/>
            <p:custDataLst>
              <p:tags r:id="rId19"/>
            </p:custDataLst>
          </p:nvPr>
        </p:nvSpPr>
        <p:spPr>
          <a:xfrm>
            <a:off x="8432800" y="41148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6_6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8300" cy="5554980"/>
          </a:xfrm>
          <a:prstGeom prst="rect">
            <a:avLst/>
          </a:prstGeom>
        </p:spPr>
      </p:pic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533400"/>
            <a:ext cx="4876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内容占位符 12"/>
          <p:cNvSpPr>
            <a:spLocks noGrp="1"/>
          </p:cNvSpPr>
          <p:nvPr>
            <p:ph idx="16388" hasCustomPrompt="1"/>
            <p:custDataLst>
              <p:tags r:id="rId8"/>
            </p:custDataLst>
          </p:nvPr>
        </p:nvSpPr>
        <p:spPr>
          <a:xfrm>
            <a:off x="6096000" y="609600"/>
            <a:ext cx="5486400" cy="5638800"/>
          </a:xfrm>
          <a:custGeom>
            <a:avLst/>
            <a:gdLst>
              <a:gd name="connisteX0" fmla="*/ 0 w 5486400"/>
              <a:gd name="connsiteY0" fmla="*/ 203200 h 5638800"/>
              <a:gd name="connisteX1" fmla="*/ 203200 w 5486400"/>
              <a:gd name="connsiteY1" fmla="*/ 0 h 5638800"/>
              <a:gd name="connisteX2" fmla="*/ 5283200 w 5486400"/>
              <a:gd name="connsiteY2" fmla="*/ 0 h 5638800"/>
              <a:gd name="connisteX3" fmla="*/ 5486400 w 5486400"/>
              <a:gd name="connsiteY3" fmla="*/ 203200 h 5638800"/>
              <a:gd name="connisteX4" fmla="*/ 5486400 w 5486400"/>
              <a:gd name="connsiteY4" fmla="*/ 5435600 h 5638800"/>
              <a:gd name="connisteX5" fmla="*/ 5283200 w 5486400"/>
              <a:gd name="connsiteY5" fmla="*/ 5638800 h 5638800"/>
              <a:gd name="connisteX6" fmla="*/ 203200 w 5486400"/>
              <a:gd name="connsiteY6" fmla="*/ 5638800 h 5638800"/>
              <a:gd name="connisteX7" fmla="*/ 0 w 5486400"/>
              <a:gd name="connsiteY7" fmla="*/ 5435600 h 5638800"/>
              <a:gd name="connisteX8" fmla="*/ 0 w 54864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5435600"/>
                </a:lnTo>
                <a:cubicBezTo>
                  <a:pt x="5486400" y="5547824"/>
                  <a:pt x="5395424" y="5638800"/>
                  <a:pt x="52832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6096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6" hasCustomPrompt="1"/>
            <p:custDataLst>
              <p:tags r:id="rId10"/>
            </p:custDataLst>
          </p:nvPr>
        </p:nvSpPr>
        <p:spPr>
          <a:xfrm>
            <a:off x="762000" y="45212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7" hasCustomPrompt="1"/>
            <p:custDataLst>
              <p:tags r:id="rId11"/>
            </p:custDataLst>
          </p:nvPr>
        </p:nvSpPr>
        <p:spPr>
          <a:xfrm>
            <a:off x="762000" y="5029200"/>
            <a:ext cx="4724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35_17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8300" cy="5554980"/>
          </a:xfrm>
          <a:prstGeom prst="rect">
            <a:avLst/>
          </a:prstGeom>
        </p:spPr>
      </p:pic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622300" y="2082800"/>
            <a:ext cx="1498600" cy="1270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buNone/>
              <a:defRPr sz="10000" b="0" spc="0">
                <a:solidFill>
                  <a:schemeClr val="accent1"/>
                </a:solidFill>
              </a:defRPr>
            </a:lvl1pPr>
            <a:lvl5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9"/>
            </p:custDataLst>
          </p:nvPr>
        </p:nvSpPr>
        <p:spPr>
          <a:xfrm>
            <a:off x="609600" y="3733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buNone/>
              <a:defRPr sz="2400" b="0" spc="0">
                <a:solidFill>
                  <a:schemeClr val="tx1"/>
                </a:solidFill>
              </a:defRPr>
            </a:lvl1pPr>
            <a:lvl5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10"/>
            </p:custDataLst>
          </p:nvPr>
        </p:nvSpPr>
        <p:spPr>
          <a:xfrm>
            <a:off x="609600" y="42926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buNone/>
              <a:defRPr sz="1600" b="0" spc="0">
                <a:solidFill>
                  <a:schemeClr val="tx1"/>
                </a:solidFill>
              </a:defRPr>
            </a:lvl1pPr>
            <a:lvl5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4483100" y="2082800"/>
            <a:ext cx="1498600" cy="1270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buNone/>
              <a:defRPr sz="10000" b="0" spc="0">
                <a:solidFill>
                  <a:schemeClr val="accent1"/>
                </a:solidFill>
              </a:defRPr>
            </a:lvl1pPr>
            <a:lvl5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4470400" y="3733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buNone/>
              <a:defRPr sz="2400" b="0" spc="0">
                <a:solidFill>
                  <a:schemeClr val="tx1"/>
                </a:solidFill>
              </a:defRPr>
            </a:lvl1pPr>
            <a:lvl5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4470400" y="42926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buNone/>
              <a:defRPr sz="1600" b="0" spc="0">
                <a:solidFill>
                  <a:schemeClr val="tx1"/>
                </a:solidFill>
              </a:defRPr>
            </a:lvl1pPr>
            <a:lvl5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4" hasCustomPrompt="1"/>
            <p:custDataLst>
              <p:tags r:id="rId14"/>
            </p:custDataLst>
          </p:nvPr>
        </p:nvSpPr>
        <p:spPr>
          <a:xfrm>
            <a:off x="8343900" y="2082800"/>
            <a:ext cx="1498600" cy="1270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buNone/>
              <a:defRPr sz="10000" b="0" spc="0">
                <a:solidFill>
                  <a:schemeClr val="accent1"/>
                </a:solidFill>
              </a:defRPr>
            </a:lvl1pPr>
            <a:lvl5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2" hasCustomPrompt="1"/>
            <p:custDataLst>
              <p:tags r:id="rId15"/>
            </p:custDataLst>
          </p:nvPr>
        </p:nvSpPr>
        <p:spPr>
          <a:xfrm>
            <a:off x="8331200" y="3733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buNone/>
              <a:defRPr sz="2400" b="0" spc="0">
                <a:solidFill>
                  <a:schemeClr val="tx1"/>
                </a:solidFill>
              </a:defRPr>
            </a:lvl1pPr>
            <a:lvl5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16393" hasCustomPrompt="1"/>
            <p:custDataLst>
              <p:tags r:id="rId16"/>
            </p:custDataLst>
          </p:nvPr>
        </p:nvSpPr>
        <p:spPr>
          <a:xfrm>
            <a:off x="8331200" y="42926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buNone/>
              <a:defRPr sz="1600" b="0" spc="0">
                <a:solidFill>
                  <a:schemeClr val="tx1"/>
                </a:solidFill>
              </a:defRPr>
            </a:lvl1pPr>
            <a:lvl5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19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8300" cy="5554980"/>
          </a:xfrm>
          <a:prstGeom prst="rect">
            <a:avLst/>
          </a:prstGeom>
        </p:spPr>
      </p:pic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8153400" y="533400"/>
            <a:ext cx="34290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内容占位符 12"/>
          <p:cNvSpPr>
            <a:spLocks noGrp="1"/>
          </p:cNvSpPr>
          <p:nvPr>
            <p:ph idx="16386" hasCustomPrompt="1"/>
            <p:custDataLst>
              <p:tags r:id="rId8"/>
            </p:custDataLst>
          </p:nvPr>
        </p:nvSpPr>
        <p:spPr>
          <a:xfrm>
            <a:off x="609600" y="609600"/>
            <a:ext cx="6934200" cy="5638800"/>
          </a:xfrm>
          <a:custGeom>
            <a:avLst/>
            <a:gdLst>
              <a:gd name="connisteX0" fmla="*/ 0 w 6934200"/>
              <a:gd name="connsiteY0" fmla="*/ 203200 h 5638800"/>
              <a:gd name="connisteX1" fmla="*/ 203200 w 6934200"/>
              <a:gd name="connsiteY1" fmla="*/ 0 h 5638800"/>
              <a:gd name="connisteX2" fmla="*/ 6731000 w 6934200"/>
              <a:gd name="connsiteY2" fmla="*/ 0 h 5638800"/>
              <a:gd name="connisteX3" fmla="*/ 6934200 w 6934200"/>
              <a:gd name="connsiteY3" fmla="*/ 203200 h 5638800"/>
              <a:gd name="connisteX4" fmla="*/ 6934200 w 6934200"/>
              <a:gd name="connsiteY4" fmla="*/ 5435600 h 5638800"/>
              <a:gd name="connisteX5" fmla="*/ 6731000 w 6934200"/>
              <a:gd name="connsiteY5" fmla="*/ 5638800 h 5638800"/>
              <a:gd name="connisteX6" fmla="*/ 203200 w 6934200"/>
              <a:gd name="connsiteY6" fmla="*/ 5638800 h 5638800"/>
              <a:gd name="connisteX7" fmla="*/ 0 w 6934200"/>
              <a:gd name="connsiteY7" fmla="*/ 5435600 h 5638800"/>
              <a:gd name="connisteX8" fmla="*/ 0 w 69342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2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5435600"/>
                </a:lnTo>
                <a:cubicBezTo>
                  <a:pt x="6934200" y="5547824"/>
                  <a:pt x="6843224" y="5638800"/>
                  <a:pt x="67310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84" y="482457"/>
            <a:ext cx="10972888" cy="71120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56" y="1524000"/>
            <a:ext cx="10972888" cy="47244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5155" y="6314440"/>
            <a:ext cx="2707005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877300" y="6314440"/>
            <a:ext cx="2711450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18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8300" cy="5554980"/>
          </a:xfrm>
          <a:prstGeom prst="rect">
            <a:avLst/>
          </a:prstGeom>
        </p:spPr>
      </p:pic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1828800" y="1498600"/>
            <a:ext cx="8534400" cy="3657600"/>
          </a:xfrm>
          <a:noFill/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13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8300" cy="5554980"/>
          </a:xfrm>
          <a:prstGeom prst="rect">
            <a:avLst/>
          </a:prstGeom>
        </p:spPr>
      </p:pic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7543800" y="533400"/>
            <a:ext cx="40386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内容占位符 12"/>
          <p:cNvSpPr>
            <a:spLocks noGrp="1"/>
          </p:cNvSpPr>
          <p:nvPr>
            <p:ph idx="16386" hasCustomPrompt="1"/>
            <p:custDataLst>
              <p:tags r:id="rId8"/>
            </p:custDataLst>
          </p:nvPr>
        </p:nvSpPr>
        <p:spPr>
          <a:xfrm>
            <a:off x="0" y="0"/>
            <a:ext cx="6934200" cy="6858000"/>
          </a:xfrm>
          <a:custGeom>
            <a:avLst/>
            <a:gdLst>
              <a:gd name="connisteX0" fmla="*/ 0 w 6934200"/>
              <a:gd name="connsiteY0" fmla="*/ 0 h 6858000"/>
              <a:gd name="connisteX1" fmla="*/ 6934200 w 6934200"/>
              <a:gd name="connsiteY1" fmla="*/ 0 h 6858000"/>
              <a:gd name="connisteX2" fmla="*/ 6934200 w 6934200"/>
              <a:gd name="connsiteY2" fmla="*/ 6858000 h 6858000"/>
              <a:gd name="connisteX3" fmla="*/ 0 w 6934200"/>
              <a:gd name="connsiteY3" fmla="*/ 6858000 h 6858000"/>
              <a:gd name="connisteX4" fmla="*/ 0 w 6934200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6934200" h="6858000">
                <a:moveTo>
                  <a:pt x="0" y="0"/>
                </a:moveTo>
                <a:lnTo>
                  <a:pt x="6934200" y="0"/>
                </a:lnTo>
                <a:lnTo>
                  <a:pt x="69342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51_47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8300" cy="5554980"/>
          </a:xfrm>
          <a:prstGeom prst="rect">
            <a:avLst/>
          </a:prstGeom>
        </p:spPr>
      </p:pic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32258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内容占位符 12"/>
          <p:cNvSpPr>
            <a:spLocks noGrp="1"/>
          </p:cNvSpPr>
          <p:nvPr>
            <p:ph idx="16392" hasCustomPrompt="1"/>
            <p:custDataLst>
              <p:tags r:id="rId8"/>
            </p:custDataLst>
          </p:nvPr>
        </p:nvSpPr>
        <p:spPr>
          <a:xfrm>
            <a:off x="609600" y="609600"/>
            <a:ext cx="10972800" cy="2082800"/>
          </a:xfrm>
          <a:custGeom>
            <a:avLst/>
            <a:gdLst>
              <a:gd name="connisteX0" fmla="*/ 0 w 10972800"/>
              <a:gd name="connsiteY0" fmla="*/ 203200 h 2082800"/>
              <a:gd name="connisteX1" fmla="*/ 203200 w 10972800"/>
              <a:gd name="connsiteY1" fmla="*/ 0 h 2082800"/>
              <a:gd name="connisteX2" fmla="*/ 10769600 w 10972800"/>
              <a:gd name="connsiteY2" fmla="*/ 0 h 2082800"/>
              <a:gd name="connisteX3" fmla="*/ 10972800 w 10972800"/>
              <a:gd name="connsiteY3" fmla="*/ 203200 h 2082800"/>
              <a:gd name="connisteX4" fmla="*/ 10972800 w 10972800"/>
              <a:gd name="connsiteY4" fmla="*/ 1879600 h 2082800"/>
              <a:gd name="connisteX5" fmla="*/ 10769600 w 10972800"/>
              <a:gd name="connsiteY5" fmla="*/ 2082800 h 2082800"/>
              <a:gd name="connisteX6" fmla="*/ 203200 w 10972800"/>
              <a:gd name="connsiteY6" fmla="*/ 2082800 h 2082800"/>
              <a:gd name="connisteX7" fmla="*/ 0 w 10972800"/>
              <a:gd name="connsiteY7" fmla="*/ 1879600 h 2082800"/>
              <a:gd name="connisteX8" fmla="*/ 0 w 10972800"/>
              <a:gd name="connsiteY8" fmla="*/ 20320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082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1879600"/>
                </a:lnTo>
                <a:cubicBezTo>
                  <a:pt x="10972800" y="1991824"/>
                  <a:pt x="10881824" y="2082800"/>
                  <a:pt x="10769600" y="2082800"/>
                </a:cubicBezTo>
                <a:lnTo>
                  <a:pt x="203200" y="2082800"/>
                </a:lnTo>
                <a:cubicBezTo>
                  <a:pt x="90976" y="2082800"/>
                  <a:pt x="0" y="1991824"/>
                  <a:pt x="0" y="1879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93" hasCustomPrompt="1"/>
            <p:custDataLst>
              <p:tags r:id="rId9"/>
            </p:custDataLst>
          </p:nvPr>
        </p:nvSpPr>
        <p:spPr>
          <a:xfrm>
            <a:off x="609600" y="42164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6" hasCustomPrompt="1"/>
            <p:custDataLst>
              <p:tags r:id="rId10"/>
            </p:custDataLst>
          </p:nvPr>
        </p:nvSpPr>
        <p:spPr>
          <a:xfrm>
            <a:off x="762000" y="42164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7" hasCustomPrompt="1"/>
            <p:custDataLst>
              <p:tags r:id="rId11"/>
            </p:custDataLst>
          </p:nvPr>
        </p:nvSpPr>
        <p:spPr>
          <a:xfrm>
            <a:off x="762000" y="4724400"/>
            <a:ext cx="3098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16394" hasCustomPrompt="1"/>
            <p:custDataLst>
              <p:tags r:id="rId12"/>
            </p:custDataLst>
          </p:nvPr>
        </p:nvSpPr>
        <p:spPr>
          <a:xfrm>
            <a:off x="4470400" y="42164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3"/>
            </p:custDataLst>
          </p:nvPr>
        </p:nvSpPr>
        <p:spPr>
          <a:xfrm>
            <a:off x="4622800" y="42164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4"/>
            </p:custDataLst>
          </p:nvPr>
        </p:nvSpPr>
        <p:spPr>
          <a:xfrm>
            <a:off x="4622800" y="4724400"/>
            <a:ext cx="3098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20" name="装饰  9"/>
          <p:cNvSpPr>
            <a:spLocks noGrp="1"/>
          </p:cNvSpPr>
          <p:nvPr>
            <p:ph type="body" idx="16395" hasCustomPrompt="1"/>
            <p:custDataLst>
              <p:tags r:id="rId15"/>
            </p:custDataLst>
          </p:nvPr>
        </p:nvSpPr>
        <p:spPr>
          <a:xfrm>
            <a:off x="8331200" y="42164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483600" y="42164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2" name="文本占位符 21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483600" y="4724400"/>
            <a:ext cx="3098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26_8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8300" cy="5554980"/>
          </a:xfrm>
          <a:prstGeom prst="rect">
            <a:avLst/>
          </a:prstGeom>
        </p:spPr>
      </p:pic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装饰  2"/>
          <p:cNvSpPr>
            <a:spLocks noGrp="1"/>
          </p:cNvSpPr>
          <p:nvPr>
            <p:ph type="body" idx="16390" hasCustomPrompt="1"/>
            <p:custDataLst>
              <p:tags r:id="rId8"/>
            </p:custDataLst>
          </p:nvPr>
        </p:nvSpPr>
        <p:spPr>
          <a:xfrm>
            <a:off x="609600" y="1524000"/>
            <a:ext cx="5384800" cy="2209800"/>
          </a:xfrm>
          <a:custGeom>
            <a:avLst/>
            <a:gdLst>
              <a:gd name="connisteX0" fmla="*/ 0 w 5384800"/>
              <a:gd name="connsiteY0" fmla="*/ 203200 h 2209800"/>
              <a:gd name="connisteX1" fmla="*/ 203200 w 5384800"/>
              <a:gd name="connsiteY1" fmla="*/ 0 h 2209800"/>
              <a:gd name="connisteX2" fmla="*/ 5384800 w 5384800"/>
              <a:gd name="connsiteY2" fmla="*/ 0 h 2209800"/>
              <a:gd name="connisteX3" fmla="*/ 5384800 w 5384800"/>
              <a:gd name="connsiteY3" fmla="*/ 2209800 h 2209800"/>
              <a:gd name="connisteX4" fmla="*/ 203200 w 5384800"/>
              <a:gd name="connsiteY4" fmla="*/ 2209800 h 2209800"/>
              <a:gd name="connisteX5" fmla="*/ 0 w 5384800"/>
              <a:gd name="connsiteY5" fmla="*/ 2006600 h 2209800"/>
              <a:gd name="connisteX6" fmla="*/ 0 w 53848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848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384800" y="0"/>
                </a:lnTo>
                <a:lnTo>
                  <a:pt x="53848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图片占位符 13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5994400" y="1524000"/>
            <a:ext cx="5588000" cy="2209800"/>
          </a:xfrm>
          <a:custGeom>
            <a:avLst/>
            <a:gdLst>
              <a:gd name="connisteX0" fmla="*/ 0 w 5588000"/>
              <a:gd name="connsiteY0" fmla="*/ 0 h 2209800"/>
              <a:gd name="connisteX1" fmla="*/ 5384800 w 5588000"/>
              <a:gd name="connsiteY1" fmla="*/ 0 h 2209800"/>
              <a:gd name="connisteX2" fmla="*/ 5588000 w 5588000"/>
              <a:gd name="connsiteY2" fmla="*/ 203200 h 2209800"/>
              <a:gd name="connisteX3" fmla="*/ 5588000 w 5588000"/>
              <a:gd name="connsiteY3" fmla="*/ 2006600 h 2209800"/>
              <a:gd name="connisteX4" fmla="*/ 5384800 w 5588000"/>
              <a:gd name="connsiteY4" fmla="*/ 2209800 h 2209800"/>
              <a:gd name="connisteX5" fmla="*/ 0 w 5588000"/>
              <a:gd name="connsiteY5" fmla="*/ 2209800 h 2209800"/>
              <a:gd name="connisteX6" fmla="*/ 0 w 5588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588000" h="2209800">
                <a:moveTo>
                  <a:pt x="0" y="0"/>
                </a:moveTo>
                <a:lnTo>
                  <a:pt x="5384800" y="0"/>
                </a:lnTo>
                <a:cubicBezTo>
                  <a:pt x="5497024" y="0"/>
                  <a:pt x="5588000" y="90976"/>
                  <a:pt x="5588000" y="203200"/>
                </a:cubicBezTo>
                <a:lnTo>
                  <a:pt x="5588000" y="2006600"/>
                </a:lnTo>
                <a:cubicBezTo>
                  <a:pt x="5588000" y="2118824"/>
                  <a:pt x="5497024" y="2209800"/>
                  <a:pt x="538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6" hasCustomPrompt="1"/>
            <p:custDataLst>
              <p:tags r:id="rId10"/>
            </p:custDataLst>
          </p:nvPr>
        </p:nvSpPr>
        <p:spPr>
          <a:xfrm>
            <a:off x="914400" y="2044700"/>
            <a:ext cx="4775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7" hasCustomPrompt="1"/>
            <p:custDataLst>
              <p:tags r:id="rId11"/>
            </p:custDataLst>
          </p:nvPr>
        </p:nvSpPr>
        <p:spPr>
          <a:xfrm>
            <a:off x="914400" y="2603500"/>
            <a:ext cx="4775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16392" hasCustomPrompt="1"/>
            <p:custDataLst>
              <p:tags r:id="rId12"/>
            </p:custDataLst>
          </p:nvPr>
        </p:nvSpPr>
        <p:spPr>
          <a:xfrm>
            <a:off x="6197600" y="4038600"/>
            <a:ext cx="5384800" cy="2209800"/>
          </a:xfrm>
          <a:custGeom>
            <a:avLst/>
            <a:gdLst>
              <a:gd name="connisteX0" fmla="*/ 0 w 5384800"/>
              <a:gd name="connsiteY0" fmla="*/ 0 h 2209800"/>
              <a:gd name="connisteX1" fmla="*/ 5181600 w 5384800"/>
              <a:gd name="connsiteY1" fmla="*/ 0 h 2209800"/>
              <a:gd name="connisteX2" fmla="*/ 5384800 w 5384800"/>
              <a:gd name="connsiteY2" fmla="*/ 203200 h 2209800"/>
              <a:gd name="connisteX3" fmla="*/ 5384800 w 5384800"/>
              <a:gd name="connsiteY3" fmla="*/ 2006600 h 2209800"/>
              <a:gd name="connisteX4" fmla="*/ 5181600 w 5384800"/>
              <a:gd name="connsiteY4" fmla="*/ 2209800 h 2209800"/>
              <a:gd name="connisteX5" fmla="*/ 0 w 5384800"/>
              <a:gd name="connsiteY5" fmla="*/ 2209800 h 2209800"/>
              <a:gd name="connisteX6" fmla="*/ 0 w 5384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384800" h="2209800">
                <a:moveTo>
                  <a:pt x="0" y="0"/>
                </a:moveTo>
                <a:lnTo>
                  <a:pt x="5181600" y="0"/>
                </a:lnTo>
                <a:cubicBezTo>
                  <a:pt x="5293824" y="0"/>
                  <a:pt x="5384800" y="90976"/>
                  <a:pt x="5384800" y="203200"/>
                </a:cubicBezTo>
                <a:lnTo>
                  <a:pt x="5384800" y="2006600"/>
                </a:lnTo>
                <a:cubicBezTo>
                  <a:pt x="5384800" y="2118824"/>
                  <a:pt x="5293824" y="2209800"/>
                  <a:pt x="5181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图片占位符 17"/>
          <p:cNvSpPr>
            <a:spLocks noGrp="1"/>
          </p:cNvSpPr>
          <p:nvPr>
            <p:ph type="pic" idx="16393" hasCustomPrompt="1"/>
            <p:custDataLst>
              <p:tags r:id="rId13"/>
            </p:custDataLst>
          </p:nvPr>
        </p:nvSpPr>
        <p:spPr>
          <a:xfrm>
            <a:off x="609600" y="4038600"/>
            <a:ext cx="5588000" cy="2209800"/>
          </a:xfrm>
          <a:custGeom>
            <a:avLst/>
            <a:gdLst>
              <a:gd name="connisteX0" fmla="*/ 0 w 5588000"/>
              <a:gd name="connsiteY0" fmla="*/ 203200 h 2209800"/>
              <a:gd name="connisteX1" fmla="*/ 203200 w 5588000"/>
              <a:gd name="connsiteY1" fmla="*/ 0 h 2209800"/>
              <a:gd name="connisteX2" fmla="*/ 5588000 w 5588000"/>
              <a:gd name="connsiteY2" fmla="*/ 0 h 2209800"/>
              <a:gd name="connisteX3" fmla="*/ 5588000 w 5588000"/>
              <a:gd name="connsiteY3" fmla="*/ 2209800 h 2209800"/>
              <a:gd name="connisteX4" fmla="*/ 203200 w 5588000"/>
              <a:gd name="connsiteY4" fmla="*/ 2209800 h 2209800"/>
              <a:gd name="connisteX5" fmla="*/ 0 w 5588000"/>
              <a:gd name="connsiteY5" fmla="*/ 2006600 h 2209800"/>
              <a:gd name="connisteX6" fmla="*/ 0 w 5588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588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0" y="0"/>
                </a:lnTo>
                <a:lnTo>
                  <a:pt x="5588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idx="16388" hasCustomPrompt="1"/>
            <p:custDataLst>
              <p:tags r:id="rId14"/>
            </p:custDataLst>
          </p:nvPr>
        </p:nvSpPr>
        <p:spPr>
          <a:xfrm>
            <a:off x="6502400" y="4559300"/>
            <a:ext cx="4775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0" name="文本占位符 19"/>
          <p:cNvSpPr>
            <a:spLocks noGrp="1"/>
          </p:cNvSpPr>
          <p:nvPr>
            <p:ph type="body" idx="16389" hasCustomPrompt="1"/>
            <p:custDataLst>
              <p:tags r:id="rId15"/>
            </p:custDataLst>
          </p:nvPr>
        </p:nvSpPr>
        <p:spPr>
          <a:xfrm>
            <a:off x="6502400" y="5118100"/>
            <a:ext cx="4775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22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8300" cy="5554980"/>
          </a:xfrm>
          <a:prstGeom prst="rect">
            <a:avLst/>
          </a:prstGeom>
        </p:spPr>
      </p:pic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533400"/>
            <a:ext cx="34290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内容占位符 12"/>
          <p:cNvSpPr>
            <a:spLocks noGrp="1"/>
          </p:cNvSpPr>
          <p:nvPr>
            <p:ph idx="16386" hasCustomPrompt="1"/>
            <p:custDataLst>
              <p:tags r:id="rId8"/>
            </p:custDataLst>
          </p:nvPr>
        </p:nvSpPr>
        <p:spPr>
          <a:xfrm>
            <a:off x="4648200" y="609600"/>
            <a:ext cx="6934200" cy="5638800"/>
          </a:xfrm>
          <a:custGeom>
            <a:avLst/>
            <a:gdLst>
              <a:gd name="connisteX0" fmla="*/ 0 w 6934200"/>
              <a:gd name="connsiteY0" fmla="*/ 203200 h 5638800"/>
              <a:gd name="connisteX1" fmla="*/ 203200 w 6934200"/>
              <a:gd name="connsiteY1" fmla="*/ 0 h 5638800"/>
              <a:gd name="connisteX2" fmla="*/ 6731000 w 6934200"/>
              <a:gd name="connsiteY2" fmla="*/ 0 h 5638800"/>
              <a:gd name="connisteX3" fmla="*/ 6934200 w 6934200"/>
              <a:gd name="connsiteY3" fmla="*/ 203200 h 5638800"/>
              <a:gd name="connisteX4" fmla="*/ 6934200 w 6934200"/>
              <a:gd name="connsiteY4" fmla="*/ 5435600 h 5638800"/>
              <a:gd name="connisteX5" fmla="*/ 6731000 w 6934200"/>
              <a:gd name="connsiteY5" fmla="*/ 5638800 h 5638800"/>
              <a:gd name="connisteX6" fmla="*/ 203200 w 6934200"/>
              <a:gd name="connsiteY6" fmla="*/ 5638800 h 5638800"/>
              <a:gd name="connisteX7" fmla="*/ 0 w 6934200"/>
              <a:gd name="connsiteY7" fmla="*/ 5435600 h 5638800"/>
              <a:gd name="connisteX8" fmla="*/ 0 w 69342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2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5435600"/>
                </a:lnTo>
                <a:cubicBezTo>
                  <a:pt x="6934200" y="5547824"/>
                  <a:pt x="6843224" y="5638800"/>
                  <a:pt x="67310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63_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8300" cy="5554980"/>
          </a:xfrm>
          <a:prstGeom prst="rect">
            <a:avLst/>
          </a:prstGeom>
        </p:spPr>
      </p:pic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4089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内容占位符 12"/>
          <p:cNvSpPr>
            <a:spLocks noGrp="1"/>
          </p:cNvSpPr>
          <p:nvPr>
            <p:ph idx="16388" hasCustomPrompt="1"/>
            <p:custDataLst>
              <p:tags r:id="rId8"/>
            </p:custDataLst>
          </p:nvPr>
        </p:nvSpPr>
        <p:spPr>
          <a:xfrm>
            <a:off x="609600" y="609600"/>
            <a:ext cx="10972800" cy="2946400"/>
          </a:xfrm>
          <a:custGeom>
            <a:avLst/>
            <a:gdLst>
              <a:gd name="connisteX0" fmla="*/ 0 w 10972800"/>
              <a:gd name="connsiteY0" fmla="*/ 203200 h 2946400"/>
              <a:gd name="connisteX1" fmla="*/ 203200 w 10972800"/>
              <a:gd name="connsiteY1" fmla="*/ 0 h 2946400"/>
              <a:gd name="connisteX2" fmla="*/ 10769600 w 10972800"/>
              <a:gd name="connsiteY2" fmla="*/ 0 h 2946400"/>
              <a:gd name="connisteX3" fmla="*/ 10972800 w 10972800"/>
              <a:gd name="connsiteY3" fmla="*/ 203200 h 2946400"/>
              <a:gd name="connisteX4" fmla="*/ 10972800 w 10972800"/>
              <a:gd name="connsiteY4" fmla="*/ 2743200 h 2946400"/>
              <a:gd name="connisteX5" fmla="*/ 10769600 w 10972800"/>
              <a:gd name="connsiteY5" fmla="*/ 2946400 h 2946400"/>
              <a:gd name="connisteX6" fmla="*/ 203200 w 10972800"/>
              <a:gd name="connsiteY6" fmla="*/ 2946400 h 2946400"/>
              <a:gd name="connisteX7" fmla="*/ 0 w 10972800"/>
              <a:gd name="connsiteY7" fmla="*/ 2743200 h 2946400"/>
              <a:gd name="connisteX8" fmla="*/ 0 w 10972800"/>
              <a:gd name="connsiteY8" fmla="*/ 2032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946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743200"/>
                </a:lnTo>
                <a:cubicBezTo>
                  <a:pt x="10972800" y="2855424"/>
                  <a:pt x="10881824" y="2946400"/>
                  <a:pt x="10769600" y="2946400"/>
                </a:cubicBezTo>
                <a:lnTo>
                  <a:pt x="203200" y="2946400"/>
                </a:lnTo>
                <a:cubicBezTo>
                  <a:pt x="90976" y="2946400"/>
                  <a:pt x="0" y="2855424"/>
                  <a:pt x="0" y="2743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9"/>
            </p:custDataLst>
          </p:nvPr>
        </p:nvSpPr>
        <p:spPr>
          <a:xfrm>
            <a:off x="4648200" y="4165600"/>
            <a:ext cx="6934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10"/>
            </p:custDataLst>
          </p:nvPr>
        </p:nvSpPr>
        <p:spPr>
          <a:xfrm>
            <a:off x="4648200" y="4724400"/>
            <a:ext cx="6934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15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8300" cy="5554980"/>
          </a:xfrm>
          <a:prstGeom prst="rect">
            <a:avLst/>
          </a:prstGeom>
        </p:spPr>
      </p:pic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56388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内容占位符 12"/>
          <p:cNvSpPr>
            <a:spLocks noGrp="1"/>
          </p:cNvSpPr>
          <p:nvPr>
            <p:ph idx="16386" hasCustomPrompt="1"/>
            <p:custDataLst>
              <p:tags r:id="rId8"/>
            </p:custDataLst>
          </p:nvPr>
        </p:nvSpPr>
        <p:spPr>
          <a:xfrm>
            <a:off x="609600" y="609600"/>
            <a:ext cx="10972800" cy="4495800"/>
          </a:xfrm>
          <a:custGeom>
            <a:avLst/>
            <a:gdLst>
              <a:gd name="connisteX0" fmla="*/ 0 w 10972800"/>
              <a:gd name="connsiteY0" fmla="*/ 203200 h 4495800"/>
              <a:gd name="connisteX1" fmla="*/ 203200 w 10972800"/>
              <a:gd name="connsiteY1" fmla="*/ 0 h 4495800"/>
              <a:gd name="connisteX2" fmla="*/ 10769600 w 10972800"/>
              <a:gd name="connsiteY2" fmla="*/ 0 h 4495800"/>
              <a:gd name="connisteX3" fmla="*/ 10972800 w 10972800"/>
              <a:gd name="connsiteY3" fmla="*/ 203200 h 4495800"/>
              <a:gd name="connisteX4" fmla="*/ 10972800 w 10972800"/>
              <a:gd name="connsiteY4" fmla="*/ 4292600 h 4495800"/>
              <a:gd name="connisteX5" fmla="*/ 10769600 w 10972800"/>
              <a:gd name="connsiteY5" fmla="*/ 4495800 h 4495800"/>
              <a:gd name="connisteX6" fmla="*/ 203200 w 10972800"/>
              <a:gd name="connsiteY6" fmla="*/ 4495800 h 4495800"/>
              <a:gd name="connisteX7" fmla="*/ 0 w 10972800"/>
              <a:gd name="connsiteY7" fmla="*/ 4292600 h 4495800"/>
              <a:gd name="connisteX8" fmla="*/ 0 w 10972800"/>
              <a:gd name="connsiteY8" fmla="*/ 203200 h 4495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4495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4292600"/>
                </a:lnTo>
                <a:cubicBezTo>
                  <a:pt x="10972800" y="4404824"/>
                  <a:pt x="10881824" y="4495800"/>
                  <a:pt x="10769600" y="4495800"/>
                </a:cubicBezTo>
                <a:lnTo>
                  <a:pt x="203200" y="4495800"/>
                </a:lnTo>
                <a:cubicBezTo>
                  <a:pt x="90976" y="4495800"/>
                  <a:pt x="0" y="4404824"/>
                  <a:pt x="0" y="4292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59_3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8300" cy="5554980"/>
          </a:xfrm>
          <a:prstGeom prst="rect">
            <a:avLst/>
          </a:prstGeom>
        </p:spPr>
      </p:pic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内容占位符 12"/>
          <p:cNvSpPr>
            <a:spLocks noGrp="1"/>
          </p:cNvSpPr>
          <p:nvPr>
            <p:ph idx="16388" hasCustomPrompt="1"/>
            <p:custDataLst>
              <p:tags r:id="rId8"/>
            </p:custDataLst>
          </p:nvPr>
        </p:nvSpPr>
        <p:spPr>
          <a:xfrm>
            <a:off x="609600" y="3454400"/>
            <a:ext cx="10972800" cy="2794000"/>
          </a:xfrm>
          <a:custGeom>
            <a:avLst/>
            <a:gdLst>
              <a:gd name="connisteX0" fmla="*/ 0 w 10972800"/>
              <a:gd name="connsiteY0" fmla="*/ 203200 h 2794000"/>
              <a:gd name="connisteX1" fmla="*/ 203200 w 10972800"/>
              <a:gd name="connsiteY1" fmla="*/ 0 h 2794000"/>
              <a:gd name="connisteX2" fmla="*/ 10769600 w 10972800"/>
              <a:gd name="connsiteY2" fmla="*/ 0 h 2794000"/>
              <a:gd name="connisteX3" fmla="*/ 10972800 w 10972800"/>
              <a:gd name="connsiteY3" fmla="*/ 203200 h 2794000"/>
              <a:gd name="connisteX4" fmla="*/ 10972800 w 10972800"/>
              <a:gd name="connsiteY4" fmla="*/ 2590800 h 2794000"/>
              <a:gd name="connisteX5" fmla="*/ 10769600 w 10972800"/>
              <a:gd name="connsiteY5" fmla="*/ 2794000 h 2794000"/>
              <a:gd name="connisteX6" fmla="*/ 203200 w 10972800"/>
              <a:gd name="connsiteY6" fmla="*/ 2794000 h 2794000"/>
              <a:gd name="connisteX7" fmla="*/ 0 w 10972800"/>
              <a:gd name="connsiteY7" fmla="*/ 2590800 h 2794000"/>
              <a:gd name="connisteX8" fmla="*/ 0 w 10972800"/>
              <a:gd name="connsiteY8" fmla="*/ 203200 h 279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794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590800"/>
                </a:lnTo>
                <a:cubicBezTo>
                  <a:pt x="10972800" y="2703024"/>
                  <a:pt x="10881824" y="2794000"/>
                  <a:pt x="10769600" y="2794000"/>
                </a:cubicBezTo>
                <a:lnTo>
                  <a:pt x="203200" y="2794000"/>
                </a:lnTo>
                <a:cubicBezTo>
                  <a:pt x="90976" y="2794000"/>
                  <a:pt x="0" y="2703024"/>
                  <a:pt x="0" y="2590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609600" y="1524000"/>
            <a:ext cx="10972800" cy="1778000"/>
          </a:xfrm>
          <a:custGeom>
            <a:avLst/>
            <a:gdLst>
              <a:gd name="connisteX0" fmla="*/ 0 w 10972800"/>
              <a:gd name="connsiteY0" fmla="*/ 203200 h 1778000"/>
              <a:gd name="connisteX1" fmla="*/ 203200 w 10972800"/>
              <a:gd name="connsiteY1" fmla="*/ 0 h 1778000"/>
              <a:gd name="connisteX2" fmla="*/ 10769600 w 10972800"/>
              <a:gd name="connsiteY2" fmla="*/ 0 h 1778000"/>
              <a:gd name="connisteX3" fmla="*/ 10972800 w 10972800"/>
              <a:gd name="connsiteY3" fmla="*/ 203200 h 1778000"/>
              <a:gd name="connisteX4" fmla="*/ 10972800 w 10972800"/>
              <a:gd name="connsiteY4" fmla="*/ 1574800 h 1778000"/>
              <a:gd name="connisteX5" fmla="*/ 10769600 w 10972800"/>
              <a:gd name="connsiteY5" fmla="*/ 1778000 h 1778000"/>
              <a:gd name="connisteX6" fmla="*/ 203200 w 10972800"/>
              <a:gd name="connsiteY6" fmla="*/ 1778000 h 1778000"/>
              <a:gd name="connisteX7" fmla="*/ 0 w 10972800"/>
              <a:gd name="connsiteY7" fmla="*/ 1574800 h 1778000"/>
              <a:gd name="connisteX8" fmla="*/ 0 w 10972800"/>
              <a:gd name="connsiteY8" fmla="*/ 203200 h 177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1778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1574800"/>
                </a:lnTo>
                <a:cubicBezTo>
                  <a:pt x="10972800" y="1687024"/>
                  <a:pt x="10881824" y="1778000"/>
                  <a:pt x="10769600" y="1778000"/>
                </a:cubicBezTo>
                <a:lnTo>
                  <a:pt x="203200" y="1778000"/>
                </a:lnTo>
                <a:cubicBezTo>
                  <a:pt x="90976" y="1778000"/>
                  <a:pt x="0" y="1687024"/>
                  <a:pt x="0" y="15748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6" hasCustomPrompt="1"/>
            <p:custDataLst>
              <p:tags r:id="rId10"/>
            </p:custDataLst>
          </p:nvPr>
        </p:nvSpPr>
        <p:spPr>
          <a:xfrm>
            <a:off x="914400" y="1828800"/>
            <a:ext cx="1036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7" hasCustomPrompt="1"/>
            <p:custDataLst>
              <p:tags r:id="rId11"/>
            </p:custDataLst>
          </p:nvPr>
        </p:nvSpPr>
        <p:spPr>
          <a:xfrm>
            <a:off x="914400" y="2387600"/>
            <a:ext cx="10363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10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8300" cy="5554980"/>
          </a:xfrm>
          <a:prstGeom prst="rect">
            <a:avLst/>
          </a:prstGeom>
        </p:spPr>
      </p:pic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13" name="内容占位符 12"/>
          <p:cNvSpPr>
            <a:spLocks noGrp="1"/>
          </p:cNvSpPr>
          <p:nvPr>
            <p:ph idx="16386" hasCustomPrompt="1"/>
            <p:custDataLst>
              <p:tags r:id="rId8"/>
            </p:custDataLst>
          </p:nvPr>
        </p:nvSpPr>
        <p:spPr>
          <a:xfrm>
            <a:off x="609600" y="1524000"/>
            <a:ext cx="10972800" cy="4724400"/>
          </a:xfrm>
          <a:custGeom>
            <a:avLst/>
            <a:gdLst>
              <a:gd name="connisteX0" fmla="*/ 0 w 10972800"/>
              <a:gd name="connsiteY0" fmla="*/ 203200 h 4724400"/>
              <a:gd name="connisteX1" fmla="*/ 203200 w 10972800"/>
              <a:gd name="connsiteY1" fmla="*/ 0 h 4724400"/>
              <a:gd name="connisteX2" fmla="*/ 10769600 w 10972800"/>
              <a:gd name="connsiteY2" fmla="*/ 0 h 4724400"/>
              <a:gd name="connisteX3" fmla="*/ 10972800 w 10972800"/>
              <a:gd name="connsiteY3" fmla="*/ 203200 h 4724400"/>
              <a:gd name="connisteX4" fmla="*/ 10972800 w 10972800"/>
              <a:gd name="connsiteY4" fmla="*/ 4521200 h 4724400"/>
              <a:gd name="connisteX5" fmla="*/ 10769600 w 10972800"/>
              <a:gd name="connsiteY5" fmla="*/ 4724400 h 4724400"/>
              <a:gd name="connisteX6" fmla="*/ 203200 w 10972800"/>
              <a:gd name="connsiteY6" fmla="*/ 4724400 h 4724400"/>
              <a:gd name="connisteX7" fmla="*/ 0 w 10972800"/>
              <a:gd name="connsiteY7" fmla="*/ 4521200 h 4724400"/>
              <a:gd name="connisteX8" fmla="*/ 0 w 109728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4521200"/>
                </a:lnTo>
                <a:cubicBezTo>
                  <a:pt x="10972800" y="4633424"/>
                  <a:pt x="10881824" y="4724400"/>
                  <a:pt x="107696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10014_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8300" cy="5554980"/>
          </a:xfrm>
          <a:prstGeom prst="rect">
            <a:avLst/>
          </a:prstGeom>
        </p:spPr>
      </p:pic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t>单击此处添加标题</a:t>
            </a:r>
          </a:p>
        </p:txBody>
      </p:sp>
      <p:sp>
        <p:nvSpPr>
          <p:cNvPr id="13" name="内容占位符 12"/>
          <p:cNvSpPr>
            <a:spLocks noGrp="1"/>
          </p:cNvSpPr>
          <p:nvPr>
            <p:ph idx="16388" hasCustomPrompt="1"/>
            <p:custDataLst>
              <p:tags r:id="rId8"/>
            </p:custDataLst>
          </p:nvPr>
        </p:nvSpPr>
        <p:spPr>
          <a:xfrm>
            <a:off x="609600" y="1524000"/>
            <a:ext cx="5588000" cy="4724400"/>
          </a:xfrm>
          <a:custGeom>
            <a:avLst/>
            <a:gdLst>
              <a:gd name="connisteX0" fmla="*/ 0 w 5588000"/>
              <a:gd name="connsiteY0" fmla="*/ 203200 h 4724400"/>
              <a:gd name="connisteX1" fmla="*/ 203200 w 5588000"/>
              <a:gd name="connsiteY1" fmla="*/ 0 h 4724400"/>
              <a:gd name="connisteX2" fmla="*/ 5384800 w 5588000"/>
              <a:gd name="connsiteY2" fmla="*/ 0 h 4724400"/>
              <a:gd name="connisteX3" fmla="*/ 5588000 w 5588000"/>
              <a:gd name="connsiteY3" fmla="*/ 203200 h 4724400"/>
              <a:gd name="connisteX4" fmla="*/ 5588000 w 5588000"/>
              <a:gd name="connsiteY4" fmla="*/ 4521200 h 4724400"/>
              <a:gd name="connisteX5" fmla="*/ 5384800 w 5588000"/>
              <a:gd name="connsiteY5" fmla="*/ 4724400 h 4724400"/>
              <a:gd name="connisteX6" fmla="*/ 203200 w 5588000"/>
              <a:gd name="connsiteY6" fmla="*/ 4724400 h 4724400"/>
              <a:gd name="connisteX7" fmla="*/ 0 w 5588000"/>
              <a:gd name="connsiteY7" fmla="*/ 4521200 h 4724400"/>
              <a:gd name="connisteX8" fmla="*/ 0 w 55880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5880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384800" y="0"/>
                </a:lnTo>
                <a:cubicBezTo>
                  <a:pt x="5497024" y="0"/>
                  <a:pt x="5588000" y="90976"/>
                  <a:pt x="5588000" y="203200"/>
                </a:cubicBezTo>
                <a:lnTo>
                  <a:pt x="5588000" y="4521200"/>
                </a:lnTo>
                <a:cubicBezTo>
                  <a:pt x="5588000" y="4633424"/>
                  <a:pt x="5497024" y="4724400"/>
                  <a:pt x="53848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9"/>
            </p:custDataLst>
          </p:nvPr>
        </p:nvSpPr>
        <p:spPr>
          <a:xfrm>
            <a:off x="6502400" y="2997200"/>
            <a:ext cx="5080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10"/>
            </p:custDataLst>
          </p:nvPr>
        </p:nvSpPr>
        <p:spPr>
          <a:xfrm>
            <a:off x="6502400" y="3556000"/>
            <a:ext cx="5080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5155" y="6314440"/>
            <a:ext cx="2707005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877300" y="6314440"/>
            <a:ext cx="2711450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正文页-42_10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8300" cy="5554980"/>
          </a:xfrm>
          <a:prstGeom prst="rect">
            <a:avLst/>
          </a:prstGeom>
        </p:spPr>
      </p:pic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7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pPr lvl="0"/>
            <a:r>
              <a:t>单击此处添加标题</a:t>
            </a:r>
          </a:p>
        </p:txBody>
      </p:sp>
      <p:sp>
        <p:nvSpPr>
          <p:cNvPr id="13" name="内容占位符 12"/>
          <p:cNvSpPr>
            <a:spLocks noGrp="1"/>
          </p:cNvSpPr>
          <p:nvPr>
            <p:ph idx="16390" hasCustomPrompt="1"/>
            <p:custDataLst>
              <p:tags r:id="rId8"/>
            </p:custDataLst>
          </p:nvPr>
        </p:nvSpPr>
        <p:spPr>
          <a:xfrm>
            <a:off x="609600" y="1524000"/>
            <a:ext cx="10972800" cy="2540000"/>
          </a:xfrm>
          <a:custGeom>
            <a:avLst/>
            <a:gdLst>
              <a:gd name="connisteX0" fmla="*/ 0 w 10972800"/>
              <a:gd name="connsiteY0" fmla="*/ 203200 h 2540000"/>
              <a:gd name="connisteX1" fmla="*/ 203200 w 10972800"/>
              <a:gd name="connsiteY1" fmla="*/ 0 h 2540000"/>
              <a:gd name="connisteX2" fmla="*/ 10769600 w 10972800"/>
              <a:gd name="connsiteY2" fmla="*/ 0 h 2540000"/>
              <a:gd name="connisteX3" fmla="*/ 10972800 w 10972800"/>
              <a:gd name="connsiteY3" fmla="*/ 203200 h 2540000"/>
              <a:gd name="connisteX4" fmla="*/ 10972800 w 10972800"/>
              <a:gd name="connsiteY4" fmla="*/ 2336800 h 2540000"/>
              <a:gd name="connisteX5" fmla="*/ 10769600 w 10972800"/>
              <a:gd name="connsiteY5" fmla="*/ 2540000 h 2540000"/>
              <a:gd name="connisteX6" fmla="*/ 203200 w 10972800"/>
              <a:gd name="connsiteY6" fmla="*/ 2540000 h 2540000"/>
              <a:gd name="connisteX7" fmla="*/ 0 w 10972800"/>
              <a:gd name="connsiteY7" fmla="*/ 2336800 h 2540000"/>
              <a:gd name="connisteX8" fmla="*/ 0 w 10972800"/>
              <a:gd name="connsiteY8" fmla="*/ 203200 h 2540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336800"/>
                </a:lnTo>
                <a:cubicBezTo>
                  <a:pt x="10972800" y="2449024"/>
                  <a:pt x="10881824" y="2540000"/>
                  <a:pt x="10769600" y="2540000"/>
                </a:cubicBezTo>
                <a:lnTo>
                  <a:pt x="203200" y="2540000"/>
                </a:lnTo>
                <a:cubicBezTo>
                  <a:pt x="90976" y="2540000"/>
                  <a:pt x="0" y="2449024"/>
                  <a:pt x="0" y="2336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 marL="0" indent="0">
              <a:buNone/>
              <a:defRPr/>
            </a:lvl5pPr>
          </a:lstStyle>
          <a:p>
            <a:pPr lvl="4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16391" hasCustomPrompt="1"/>
            <p:custDataLst>
              <p:tags r:id="rId9"/>
            </p:custDataLst>
          </p:nvPr>
        </p:nvSpPr>
        <p:spPr>
          <a:xfrm>
            <a:off x="6096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 marL="0" indent="0">
              <a:buNone/>
              <a:defRPr/>
            </a:lvl5pPr>
          </a:lstStyle>
          <a:p>
            <a:pPr lvl="4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6" hasCustomPrompt="1"/>
            <p:custDataLst>
              <p:tags r:id="rId10"/>
            </p:custDataLst>
          </p:nvPr>
        </p:nvSpPr>
        <p:spPr>
          <a:xfrm>
            <a:off x="762000" y="4521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buNone/>
              <a:defRPr sz="2400" b="0" spc="0">
                <a:solidFill>
                  <a:schemeClr val="tx1"/>
                </a:solidFill>
              </a:defRPr>
            </a:lvl1pPr>
            <a:lvl5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7" hasCustomPrompt="1"/>
            <p:custDataLst>
              <p:tags r:id="rId11"/>
            </p:custDataLst>
          </p:nvPr>
        </p:nvSpPr>
        <p:spPr>
          <a:xfrm>
            <a:off x="762000" y="5029200"/>
            <a:ext cx="5029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buNone/>
              <a:defRPr sz="1600" b="0" spc="0">
                <a:solidFill>
                  <a:schemeClr val="tx1"/>
                </a:solidFill>
              </a:defRPr>
            </a:lvl1pPr>
            <a:lvl5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16392" hasCustomPrompt="1"/>
            <p:custDataLst>
              <p:tags r:id="rId12"/>
            </p:custDataLst>
          </p:nvPr>
        </p:nvSpPr>
        <p:spPr>
          <a:xfrm>
            <a:off x="64008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 marL="0" indent="0">
              <a:buNone/>
              <a:defRPr/>
            </a:lvl5pPr>
          </a:lstStyle>
          <a:p>
            <a:pPr lvl="4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3"/>
            </p:custDataLst>
          </p:nvPr>
        </p:nvSpPr>
        <p:spPr>
          <a:xfrm>
            <a:off x="6553200" y="4521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buNone/>
              <a:defRPr sz="2400" b="0" spc="0">
                <a:solidFill>
                  <a:schemeClr val="tx1"/>
                </a:solidFill>
              </a:defRPr>
            </a:lvl1pPr>
            <a:lvl5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4"/>
            </p:custDataLst>
          </p:nvPr>
        </p:nvSpPr>
        <p:spPr>
          <a:xfrm>
            <a:off x="6553200" y="5029200"/>
            <a:ext cx="5029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buNone/>
              <a:defRPr sz="1600" b="0" spc="0">
                <a:solidFill>
                  <a:schemeClr val="tx1"/>
                </a:solidFill>
              </a:defRPr>
            </a:lvl1pPr>
            <a:lvl5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/>
            </a:lvl5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页-1-5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8300" cy="5554980"/>
          </a:xfrm>
          <a:prstGeom prst="rect">
            <a:avLst/>
          </a:prstGeom>
        </p:spPr>
      </p:pic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2" name="副标题 11"/>
          <p:cNvSpPr>
            <a:spLocks noGrp="1"/>
          </p:cNvSpPr>
          <p:nvPr>
            <p:ph type="subTitle" idx="16386" hasCustomPrompt="1"/>
            <p:custDataLst>
              <p:tags r:id="rId7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3" name="标题 12"/>
          <p:cNvSpPr>
            <a:spLocks noGrp="1"/>
          </p:cNvSpPr>
          <p:nvPr>
            <p:ph type="ctrTitle" idx="16385" hasCustomPrompt="1"/>
            <p:custDataLst>
              <p:tags r:id="rId8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5" name="装饰  4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7" hasCustomPrompt="1"/>
            <p:custDataLst>
              <p:tags r:id="rId11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2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8" name="装饰  7"/>
          <p:cNvSpPr>
            <a:spLocks noGrp="1"/>
          </p:cNvSpPr>
          <p:nvPr>
            <p:ph type="body" idx="16396" hasCustomPrompt="1"/>
            <p:custDataLst>
              <p:tags r:id="rId13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4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2" hasCustomPrompt="1"/>
            <p:custDataLst>
              <p:tags r:id="rId15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21" name="装饰  0"/>
          <p:cNvSpPr>
            <a:spLocks noGrp="1"/>
          </p:cNvSpPr>
          <p:nvPr>
            <p:ph type="body" idx="16397" hasCustomPrompt="1"/>
            <p:custDataLst>
              <p:tags r:id="rId16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2" name="文本占位符 21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3" name="文本占位符 22"/>
          <p:cNvSpPr>
            <a:spLocks noGrp="1"/>
          </p:cNvSpPr>
          <p:nvPr>
            <p:ph type="body" idx="16394" hasCustomPrompt="1"/>
            <p:custDataLst>
              <p:tags r:id="rId18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24" name="装饰  3"/>
          <p:cNvSpPr>
            <a:spLocks noGrp="1"/>
          </p:cNvSpPr>
          <p:nvPr>
            <p:ph type="body" idx="16398" hasCustomPrompt="1"/>
            <p:custDataLst>
              <p:tags r:id="rId19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5" name="文本占位符 24"/>
          <p:cNvSpPr>
            <a:spLocks noGrp="1"/>
          </p:cNvSpPr>
          <p:nvPr>
            <p:ph type="body" idx="16393" hasCustomPrompt="1"/>
            <p:custDataLst>
              <p:tags r:id="rId20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页-1-5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8300" cy="5554980"/>
          </a:xfrm>
          <a:prstGeom prst="rect">
            <a:avLst/>
          </a:prstGeom>
        </p:spPr>
      </p:pic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2" name="副标题 11"/>
          <p:cNvSpPr>
            <a:spLocks noGrp="1"/>
          </p:cNvSpPr>
          <p:nvPr>
            <p:ph type="subTitle" idx="16386" hasCustomPrompt="1"/>
            <p:custDataLst>
              <p:tags r:id="rId7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t>CONTENTS</a:t>
            </a:r>
          </a:p>
        </p:txBody>
      </p:sp>
      <p:sp>
        <p:nvSpPr>
          <p:cNvPr id="13" name="标题 12"/>
          <p:cNvSpPr>
            <a:spLocks noGrp="1"/>
          </p:cNvSpPr>
          <p:nvPr>
            <p:ph type="ctrTitle" idx="16385" hasCustomPrompt="1"/>
            <p:custDataLst>
              <p:tags r:id="rId8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pPr lvl="0"/>
            <a:r>
              <a:t>目录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5" name="装饰  4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7" hasCustomPrompt="1"/>
            <p:custDataLst>
              <p:tags r:id="rId11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2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8" name="装饰  7"/>
          <p:cNvSpPr>
            <a:spLocks noGrp="1"/>
          </p:cNvSpPr>
          <p:nvPr>
            <p:ph type="body" idx="16396" hasCustomPrompt="1"/>
            <p:custDataLst>
              <p:tags r:id="rId13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4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2" hasCustomPrompt="1"/>
            <p:custDataLst>
              <p:tags r:id="rId15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21" name="装饰  0"/>
          <p:cNvSpPr>
            <a:spLocks noGrp="1"/>
          </p:cNvSpPr>
          <p:nvPr>
            <p:ph type="body" idx="16397" hasCustomPrompt="1"/>
            <p:custDataLst>
              <p:tags r:id="rId16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2" name="文本占位符 21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3" name="文本占位符 22"/>
          <p:cNvSpPr>
            <a:spLocks noGrp="1"/>
          </p:cNvSpPr>
          <p:nvPr>
            <p:ph type="body" idx="16394" hasCustomPrompt="1"/>
            <p:custDataLst>
              <p:tags r:id="rId18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24" name="装饰  3"/>
          <p:cNvSpPr>
            <a:spLocks noGrp="1"/>
          </p:cNvSpPr>
          <p:nvPr>
            <p:ph type="body" idx="16398" hasCustomPrompt="1"/>
            <p:custDataLst>
              <p:tags r:id="rId19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5" name="文本占位符 24"/>
          <p:cNvSpPr>
            <a:spLocks noGrp="1"/>
          </p:cNvSpPr>
          <p:nvPr>
            <p:ph type="body" idx="16393" hasCustomPrompt="1"/>
            <p:custDataLst>
              <p:tags r:id="rId20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8300" cy="555498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 wrap="square">
            <a:normAutofit/>
          </a:bodyPr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/>
        <p:txBody>
          <a:bodyPr wrap="square">
            <a:normAutofit/>
          </a:bodyPr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540" y="0"/>
            <a:ext cx="12186920" cy="6858000"/>
          </a:xfrm>
          <a:prstGeom prst="rect">
            <a:avLst/>
          </a:prstGeom>
        </p:spPr>
      </p:pic>
      <p:sp>
        <p:nvSpPr>
          <p:cNvPr id="13" name="标题 1"/>
          <p:cNvSpPr>
            <a:spLocks noGrp="1"/>
          </p:cNvSpPr>
          <p:nvPr userDrawn="1">
            <p:ph type="title" hasCustomPrompt="1"/>
            <p:custDataLst>
              <p:tags r:id="rId4"/>
            </p:custDataLst>
          </p:nvPr>
        </p:nvSpPr>
        <p:spPr>
          <a:xfrm>
            <a:off x="10186035" y="692150"/>
            <a:ext cx="901065" cy="1981835"/>
          </a:xfrm>
        </p:spPr>
        <p:txBody>
          <a:bodyPr vert="mongolianVert" wrap="square" anchor="b">
            <a:normAutofit/>
          </a:bodyPr>
          <a:lstStyle>
            <a:lvl1pPr algn="ctr">
              <a:defRPr kumimoji="0" lang="zh-CN" altLang="en-US" sz="6000" b="1" i="0" u="none" strike="noStrike" kern="1200" cap="none" spc="0" normalizeH="0" baseline="0" noProof="1" dirty="0">
                <a:solidFill>
                  <a:schemeClr val="accent1"/>
                </a:solidFill>
                <a:latin typeface="+mj-lt"/>
                <a:ea typeface="+mj-ea"/>
                <a:cs typeface="霞鹜文楷" charset="-122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12" name="灯片编号占位符 5"/>
          <p:cNvSpPr>
            <a:spLocks noGrp="1"/>
          </p:cNvSpPr>
          <p:nvPr userDrawn="1"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1" name="页脚占位符 4"/>
          <p:cNvSpPr>
            <a:spLocks noGrp="1"/>
          </p:cNvSpPr>
          <p:nvPr userDrawn="1"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日期占位符 3"/>
          <p:cNvSpPr>
            <a:spLocks noGrp="1"/>
          </p:cNvSpPr>
          <p:nvPr userDrawn="1"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95960" y="1301750"/>
            <a:ext cx="5323840" cy="48758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301750"/>
            <a:ext cx="5323840" cy="48758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5155" y="6314440"/>
            <a:ext cx="2707005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877300" y="6314440"/>
            <a:ext cx="2711450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3" hasCustomPrompt="1"/>
            <p:custDataLst>
              <p:tags r:id="rId5"/>
            </p:custDataLst>
          </p:nvPr>
        </p:nvSpPr>
        <p:spPr>
          <a:xfrm>
            <a:off x="695960" y="1301750"/>
            <a:ext cx="10799088" cy="405553"/>
          </a:xfrm>
        </p:spPr>
        <p:txBody>
          <a:bodyPr/>
          <a:lstStyle>
            <a:lvl5pPr>
              <a:buNone/>
              <a:defRPr/>
            </a:lvl5pPr>
          </a:lstStyle>
          <a:p>
            <a:pPr lvl="0"/>
            <a:r>
              <a:rPr lang="zh-CN" altLang="en-US" smtClean="0"/>
              <a:t>单击此处编辑副标题</a:t>
            </a:r>
            <a:endParaRPr lang="zh-CN" altLang="en-US" smtClean="0"/>
          </a:p>
        </p:txBody>
      </p:sp>
      <p:sp>
        <p:nvSpPr>
          <p:cNvPr id="7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封面页_1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7" r="68542" b="58545"/>
            <a:stretch>
              <a:fillRect/>
            </a:stretch>
          </p:blipFill>
          <p:spPr>
            <a:xfrm>
              <a:off x="0" y="0"/>
              <a:ext cx="1387682" cy="9144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824" r="44271" b="32779"/>
            <a:stretch>
              <a:fillRect/>
            </a:stretch>
          </p:blipFill>
          <p:spPr>
            <a:xfrm flipH="1">
              <a:off x="9321800" y="6487304"/>
              <a:ext cx="2870200" cy="370696"/>
            </a:xfrm>
            <a:prstGeom prst="rect">
              <a:avLst/>
            </a:prstGeom>
          </p:spPr>
        </p:pic>
      </p:grpSp>
      <p:pic>
        <p:nvPicPr>
          <p:cNvPr id="11" name="图片 4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0" r="1275"/>
          <a:stretch>
            <a:fillRect/>
          </a:stretch>
        </p:blipFill>
        <p:spPr>
          <a:xfrm>
            <a:off x="6578601" y="296083"/>
            <a:ext cx="5613400" cy="65605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92" r="44271" b="9161"/>
          <a:stretch>
            <a:fillRect/>
          </a:stretch>
        </p:blipFill>
        <p:spPr>
          <a:xfrm>
            <a:off x="0" y="5101590"/>
            <a:ext cx="5791200" cy="190246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 rotWithShape="1">
          <a:blip r:embed="rId1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8" t="50000"/>
          <a:stretch>
            <a:fillRect/>
          </a:stretch>
        </p:blipFill>
        <p:spPr>
          <a:xfrm>
            <a:off x="-1" y="0"/>
            <a:ext cx="1430010" cy="1066230"/>
          </a:xfrm>
          <a:prstGeom prst="rect">
            <a:avLst/>
          </a:prstGeom>
        </p:spPr>
      </p:pic>
      <p:sp>
        <p:nvSpPr>
          <p:cNvPr id="15" name="日期占位符 3"/>
          <p:cNvSpPr>
            <a:spLocks noGrp="1"/>
          </p:cNvSpPr>
          <p:nvPr>
            <p:ph type="dt" sz="half" idx="16385"/>
            <p:custDataLst>
              <p:tags r:id="rId1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16" name="页脚占位符 4"/>
          <p:cNvSpPr>
            <a:spLocks noGrp="1"/>
          </p:cNvSpPr>
          <p:nvPr>
            <p:ph type="ftr" sz="quarter" idx="16386"/>
            <p:custDataLst>
              <p:tags r:id="rId17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14" name="日期"/>
          <p:cNvSpPr>
            <a:spLocks noGrp="1"/>
          </p:cNvSpPr>
          <p:nvPr>
            <p:ph type="body" idx="16388" hasCustomPrompt="1"/>
            <p:custDataLst>
              <p:tags r:id="rId18"/>
            </p:custDataLst>
          </p:nvPr>
        </p:nvSpPr>
        <p:spPr>
          <a:xfrm>
            <a:off x="1016000" y="1469390"/>
            <a:ext cx="6097058" cy="457200"/>
          </a:xfrm>
        </p:spPr>
        <p:txBody>
          <a:bodyPr vert="horz" wrap="square"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spc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20XX YEAR</a:t>
            </a:r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ctrTitle" idx="16387" hasCustomPrompt="1"/>
            <p:custDataLst>
              <p:tags r:id="rId19"/>
            </p:custDataLst>
          </p:nvPr>
        </p:nvSpPr>
        <p:spPr>
          <a:xfrm>
            <a:off x="1016000" y="1977390"/>
            <a:ext cx="6352646" cy="2540000"/>
          </a:xfrm>
        </p:spPr>
        <p:txBody>
          <a:bodyPr vert="horz" wrap="square" lIns="0" tIns="0" rIns="0" bIns="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6000" spc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
添加文档标题</a:t>
            </a:r>
            <a:endParaRPr lang="zh-CN" altLang="en-US" dirty="0"/>
          </a:p>
        </p:txBody>
      </p:sp>
      <p:sp>
        <p:nvSpPr>
          <p:cNvPr id="17" name="署名占位符 10"/>
          <p:cNvSpPr>
            <a:spLocks noGrp="1"/>
          </p:cNvSpPr>
          <p:nvPr>
            <p:ph type="body" sz="quarter" idx="16389" hasCustomPrompt="1"/>
            <p:custDataLst>
              <p:tags r:id="rId20"/>
            </p:custDataLst>
          </p:nvPr>
        </p:nvSpPr>
        <p:spPr>
          <a:xfrm>
            <a:off x="1016000" y="4648200"/>
            <a:ext cx="2540882" cy="533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vert="horz"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dirty="0"/>
              <a:t>BY WPS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章节页_1_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7" r="68542" b="58545"/>
            <a:stretch>
              <a:fillRect/>
            </a:stretch>
          </p:blipFill>
          <p:spPr>
            <a:xfrm>
              <a:off x="0" y="0"/>
              <a:ext cx="1387682" cy="9144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824" r="44271" b="32779"/>
            <a:stretch>
              <a:fillRect/>
            </a:stretch>
          </p:blipFill>
          <p:spPr>
            <a:xfrm flipH="1">
              <a:off x="9321800" y="6487304"/>
              <a:ext cx="2870200" cy="370696"/>
            </a:xfrm>
            <a:prstGeom prst="rect">
              <a:avLst/>
            </a:prstGeom>
          </p:spPr>
        </p:pic>
      </p:grpSp>
      <p:pic>
        <p:nvPicPr>
          <p:cNvPr id="11" name="图片 4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5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4" t="50000" r="17813" b="16239"/>
          <a:stretch>
            <a:fillRect/>
          </a:stretch>
        </p:blipFill>
        <p:spPr>
          <a:xfrm flipH="1">
            <a:off x="221615" y="1319530"/>
            <a:ext cx="2729865" cy="552894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" r="68542" b="58545"/>
          <a:stretch>
            <a:fillRect/>
          </a:stretch>
        </p:blipFill>
        <p:spPr>
          <a:xfrm flipH="1">
            <a:off x="9321165" y="0"/>
            <a:ext cx="2870835" cy="1891665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841"/>
          <a:stretch>
            <a:fillRect/>
          </a:stretch>
        </p:blipFill>
        <p:spPr>
          <a:xfrm flipV="1">
            <a:off x="0" y="5486830"/>
            <a:ext cx="12192000" cy="1472340"/>
          </a:xfrm>
          <a:prstGeom prst="rect">
            <a:avLst/>
          </a:prstGeom>
        </p:spPr>
      </p:pic>
      <p:sp>
        <p:nvSpPr>
          <p:cNvPr id="14" name="日期占位符 3"/>
          <p:cNvSpPr>
            <a:spLocks noGrp="1"/>
          </p:cNvSpPr>
          <p:nvPr>
            <p:ph type="dt" sz="half" idx="16385"/>
            <p:custDataLst>
              <p:tags r:id="rId1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5" name="页脚占位符 4"/>
          <p:cNvSpPr>
            <a:spLocks noGrp="1"/>
          </p:cNvSpPr>
          <p:nvPr>
            <p:ph type="ftr" sz="quarter" idx="16386"/>
            <p:custDataLst>
              <p:tags r:id="rId1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灯片编号占位符 5"/>
          <p:cNvSpPr>
            <a:spLocks noGrp="1"/>
          </p:cNvSpPr>
          <p:nvPr>
            <p:ph type="sldNum" sz="quarter" idx="16387"/>
            <p:custDataLst>
              <p:tags r:id="rId1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 idx="16388" hasCustomPrompt="1"/>
            <p:custDataLst>
              <p:tags r:id="rId19"/>
            </p:custDataLst>
          </p:nvPr>
        </p:nvSpPr>
        <p:spPr>
          <a:xfrm>
            <a:off x="4823883" y="3530600"/>
            <a:ext cx="6352117" cy="1524000"/>
          </a:xfrm>
        </p:spPr>
        <p:txBody>
          <a:bodyPr vert="horz" lIns="0" tIns="0" rIns="0" bIns="0" anchor="t" anchorCtr="0">
            <a:normAutofit/>
          </a:bodyPr>
          <a:lstStyle>
            <a:lvl1pPr marL="0" indent="0" algn="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单击此处添加章节标题</a:t>
            </a:r>
            <a:endParaRPr lang="zh-CN" altLang="en-US" dirty="0"/>
          </a:p>
        </p:txBody>
      </p:sp>
      <p:sp>
        <p:nvSpPr>
          <p:cNvPr id="17" name="文本占位符 2"/>
          <p:cNvSpPr>
            <a:spLocks noGrp="1"/>
          </p:cNvSpPr>
          <p:nvPr>
            <p:ph type="body" idx="16389" hasCustomPrompt="1"/>
            <p:custDataLst>
              <p:tags r:id="rId20"/>
            </p:custDataLst>
          </p:nvPr>
        </p:nvSpPr>
        <p:spPr>
          <a:xfrm>
            <a:off x="9648825" y="1905000"/>
            <a:ext cx="1527175" cy="1524000"/>
          </a:xfrm>
        </p:spPr>
        <p:txBody>
          <a:bodyPr vert="horz" lIns="0" tIns="0" rIns="0" bIns="0" anchor="ctr" anchorCtr="0">
            <a:normAutofit/>
          </a:bodyPr>
          <a:lstStyle>
            <a:lvl1pPr marL="0" indent="0" algn="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7200" b="1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_1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7" r="68542" b="58545"/>
            <a:stretch>
              <a:fillRect/>
            </a:stretch>
          </p:blipFill>
          <p:spPr>
            <a:xfrm>
              <a:off x="0" y="0"/>
              <a:ext cx="1387682" cy="9144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824" r="44271" b="32779"/>
            <a:stretch>
              <a:fillRect/>
            </a:stretch>
          </p:blipFill>
          <p:spPr>
            <a:xfrm flipH="1">
              <a:off x="9321800" y="6487304"/>
              <a:ext cx="2870200" cy="370696"/>
            </a:xfrm>
            <a:prstGeom prst="rect">
              <a:avLst/>
            </a:prstGeom>
          </p:spPr>
        </p:pic>
      </p:grpSp>
      <p:pic>
        <p:nvPicPr>
          <p:cNvPr id="6" name="图片 4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0" r="1275"/>
          <a:stretch>
            <a:fillRect/>
          </a:stretch>
        </p:blipFill>
        <p:spPr>
          <a:xfrm>
            <a:off x="6578601" y="296083"/>
            <a:ext cx="5613400" cy="65605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92" r="44271" b="9161"/>
          <a:stretch>
            <a:fillRect/>
          </a:stretch>
        </p:blipFill>
        <p:spPr>
          <a:xfrm>
            <a:off x="0" y="4871695"/>
            <a:ext cx="5791200" cy="213246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 rotWithShape="1">
          <a:blip r:embed="rId1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8" t="50000"/>
          <a:stretch>
            <a:fillRect/>
          </a:stretch>
        </p:blipFill>
        <p:spPr>
          <a:xfrm>
            <a:off x="-1" y="0"/>
            <a:ext cx="1430010" cy="1066230"/>
          </a:xfrm>
          <a:prstGeom prst="rect">
            <a:avLst/>
          </a:prstGeom>
        </p:spPr>
      </p:pic>
      <p:sp>
        <p:nvSpPr>
          <p:cNvPr id="12" name="日期占位符 3"/>
          <p:cNvSpPr>
            <a:spLocks noGrp="1"/>
          </p:cNvSpPr>
          <p:nvPr>
            <p:ph type="dt" sz="half" idx="16385"/>
            <p:custDataLst>
              <p:tags r:id="rId1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14" name="页脚占位符 4"/>
          <p:cNvSpPr>
            <a:spLocks noGrp="1"/>
          </p:cNvSpPr>
          <p:nvPr>
            <p:ph type="ftr" sz="quarter" idx="16386"/>
            <p:custDataLst>
              <p:tags r:id="rId1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灯片编号占位符 1"/>
          <p:cNvSpPr>
            <a:spLocks noGrp="1"/>
          </p:cNvSpPr>
          <p:nvPr>
            <p:ph type="sldNum" sz="quarter" idx="16387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8" name="Subtitle 17"/>
          <p:cNvSpPr>
            <a:spLocks noGrp="1"/>
          </p:cNvSpPr>
          <p:nvPr>
            <p:ph type="body" idx="16389" hasCustomPrompt="1"/>
            <p:custDataLst>
              <p:tags r:id="rId19"/>
            </p:custDataLst>
          </p:nvPr>
        </p:nvSpPr>
        <p:spPr>
          <a:xfrm>
            <a:off x="1016000" y="2667000"/>
            <a:ext cx="5449358" cy="457200"/>
          </a:xfrm>
          <a:noFill/>
        </p:spPr>
        <p:txBody>
          <a:bodyPr vert="horz"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16" name="标题 2"/>
          <p:cNvSpPr>
            <a:spLocks noGrp="1"/>
          </p:cNvSpPr>
          <p:nvPr>
            <p:ph type="ctrTitle" idx="16388" hasCustomPrompt="1"/>
            <p:custDataLst>
              <p:tags r:id="rId20"/>
            </p:custDataLst>
          </p:nvPr>
        </p:nvSpPr>
        <p:spPr>
          <a:xfrm>
            <a:off x="1016000" y="3175000"/>
            <a:ext cx="5451122" cy="1016000"/>
          </a:xfrm>
        </p:spPr>
        <p:txBody>
          <a:bodyPr vert="horz" wrap="square"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6400" b="1" spc="0" baseline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谢谢观看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56" y="482457"/>
            <a:ext cx="10972888" cy="71120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84" y="1523857"/>
            <a:ext cx="5257842" cy="47244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22060" y="1524000"/>
            <a:ext cx="5266690" cy="4724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2" name="页脚占位符 11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03250" y="6314440"/>
            <a:ext cx="2708910" cy="31686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877300" y="6314440"/>
            <a:ext cx="2711450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56" y="482601"/>
            <a:ext cx="10972888" cy="71120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7060" y="1524000"/>
            <a:ext cx="5257842" cy="914407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540000"/>
            <a:ext cx="5257800" cy="370843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324411" y="1523712"/>
            <a:ext cx="5257842" cy="914407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324600" y="2540000"/>
            <a:ext cx="5257800" cy="370843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9" name="日期占位符 18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03250" y="6314440"/>
            <a:ext cx="2708910" cy="31686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20" name="页脚占位符 19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" name="灯片编号占位符 20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300" y="6314440"/>
            <a:ext cx="2709545" cy="31686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56" y="482473"/>
            <a:ext cx="10972888" cy="71120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5155" y="6314440"/>
            <a:ext cx="2707005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877300" y="6314440"/>
            <a:ext cx="2711450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84" y="609457"/>
            <a:ext cx="355602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772660" y="609600"/>
            <a:ext cx="6807254" cy="5638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2311400"/>
            <a:ext cx="3556000" cy="393703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0" name="页脚占位符 29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31" name="灯片编号占位符 30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877300" y="6314440"/>
            <a:ext cx="2711450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2" name="日期占位符 31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03250" y="6314440"/>
            <a:ext cx="2708910" cy="31686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547860" y="609600"/>
            <a:ext cx="2032016" cy="563884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636069" cy="56388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5155" y="6314440"/>
            <a:ext cx="2707005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877300" y="6314440"/>
            <a:ext cx="2711450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3" Type="http://schemas.openxmlformats.org/officeDocument/2006/relationships/theme" Target="../theme/theme2.xml"/><Relationship Id="rId42" Type="http://schemas.openxmlformats.org/officeDocument/2006/relationships/tags" Target="../tags/tag355.xml"/><Relationship Id="rId41" Type="http://schemas.openxmlformats.org/officeDocument/2006/relationships/tags" Target="../tags/tag354.xml"/><Relationship Id="rId40" Type="http://schemas.openxmlformats.org/officeDocument/2006/relationships/tags" Target="../tags/tag353.xml"/><Relationship Id="rId4" Type="http://schemas.openxmlformats.org/officeDocument/2006/relationships/slideLayout" Target="../slideLayouts/slideLayout14.xml"/><Relationship Id="rId39" Type="http://schemas.openxmlformats.org/officeDocument/2006/relationships/tags" Target="../tags/tag352.xml"/><Relationship Id="rId38" Type="http://schemas.openxmlformats.org/officeDocument/2006/relationships/tags" Target="../tags/tag351.xml"/><Relationship Id="rId37" Type="http://schemas.openxmlformats.org/officeDocument/2006/relationships/tags" Target="../tags/tag350.xml"/><Relationship Id="rId36" Type="http://schemas.openxmlformats.org/officeDocument/2006/relationships/tags" Target="../tags/tag349.xml"/><Relationship Id="rId35" Type="http://schemas.openxmlformats.org/officeDocument/2006/relationships/image" Target="../media/image1.png"/><Relationship Id="rId34" Type="http://schemas.openxmlformats.org/officeDocument/2006/relationships/tags" Target="../tags/tag348.xml"/><Relationship Id="rId33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1"/>
            </p:custDataLst>
          </p:nvPr>
        </p:nvSpPr>
        <p:spPr>
          <a:xfrm>
            <a:off x="605155" y="6314440"/>
            <a:ext cx="2707005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7300" y="6314440"/>
            <a:ext cx="2711450" cy="316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556" y="482473"/>
            <a:ext cx="10972888" cy="71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56" y="1524000"/>
            <a:ext cx="10972888" cy="47244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  <a:p>
            <a:pPr lvl="5"/>
            <a:r>
              <a:rPr lang="zh-CN" altLang="en-US" dirty="0"/>
              <a:t>第六级</a:t>
            </a:r>
            <a:endParaRPr lang="en-US" altLang="zh-CN" dirty="0"/>
          </a:p>
          <a:p>
            <a:pPr marL="2971800" marR="0" lvl="6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第七级</a:t>
            </a:r>
            <a:endParaRPr lang="en-US" altLang="zh-CN" dirty="0"/>
          </a:p>
          <a:p>
            <a:pPr marL="3429000" marR="0" lvl="7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第八级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第九级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zh-CN" dirty="0"/>
          </a:p>
          <a:p>
            <a:pPr lvl="5"/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defRPr lang="zh-CN" altLang="en-US" sz="2400" kern="1200" dirty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/>
          <p:cNvPicPr>
            <a:picLocks noChangeAspect="1"/>
          </p:cNvPicPr>
          <p:nvPr userDrawn="1">
            <p:custDataLst>
              <p:tags r:id="rId34"/>
            </p:custDataLst>
          </p:nvPr>
        </p:nvPicPr>
        <p:blipFill>
          <a:blip r:embed="rId35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5255"/>
            <a:ext cx="6971665" cy="4182745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6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8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9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40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4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1" r:id="rId32"/>
    <p:sldLayoutId id="2147483692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u="none" kern="1200" spc="0">
          <a:solidFill>
            <a:schemeClr val="tx2">
              <a:lumMod val="75000"/>
              <a:lumOff val="25000"/>
            </a:schemeClr>
          </a:solidFill>
          <a:effectLst>
            <a:outerShdw>
              <a:srgbClr val="FFFFFF"/>
            </a:outerShdw>
          </a:effectLst>
          <a:uFill>
            <a:solidFill>
              <a:schemeClr val="bg1"/>
            </a:solidFill>
          </a:uFill>
          <a:latin typeface="+mj-lt"/>
          <a:ea typeface="+mj-ea"/>
          <a:cs typeface="+mj-cs"/>
        </a:defRPr>
      </a:lvl1pPr>
    </p:titleStyle>
    <p:bodyStyle>
      <a:lvl1pPr marL="228600" indent="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 spc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2000" kern="1200" spc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1.xml"/><Relationship Id="rId4" Type="http://schemas.openxmlformats.org/officeDocument/2006/relationships/tags" Target="../tags/tag359.xml"/><Relationship Id="rId3" Type="http://schemas.openxmlformats.org/officeDocument/2006/relationships/tags" Target="../tags/tag358.xml"/><Relationship Id="rId2" Type="http://schemas.openxmlformats.org/officeDocument/2006/relationships/tags" Target="../tags/tag357.xml"/><Relationship Id="rId1" Type="http://schemas.openxmlformats.org/officeDocument/2006/relationships/tags" Target="../tags/tag356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5.xml"/><Relationship Id="rId6" Type="http://schemas.openxmlformats.org/officeDocument/2006/relationships/tags" Target="../tags/tag423.xml"/><Relationship Id="rId5" Type="http://schemas.openxmlformats.org/officeDocument/2006/relationships/tags" Target="../tags/tag422.xml"/><Relationship Id="rId4" Type="http://schemas.openxmlformats.org/officeDocument/2006/relationships/tags" Target="../tags/tag421.xml"/><Relationship Id="rId3" Type="http://schemas.openxmlformats.org/officeDocument/2006/relationships/image" Target="../media/image17.jpeg"/><Relationship Id="rId2" Type="http://schemas.openxmlformats.org/officeDocument/2006/relationships/tags" Target="../tags/tag420.xml"/><Relationship Id="rId1" Type="http://schemas.openxmlformats.org/officeDocument/2006/relationships/tags" Target="../tags/tag419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tags" Target="../tags/tag426.xml"/><Relationship Id="rId3" Type="http://schemas.openxmlformats.org/officeDocument/2006/relationships/image" Target="../media/image18.jpeg"/><Relationship Id="rId2" Type="http://schemas.openxmlformats.org/officeDocument/2006/relationships/tags" Target="../tags/tag425.xml"/><Relationship Id="rId1" Type="http://schemas.openxmlformats.org/officeDocument/2006/relationships/tags" Target="../tags/tag424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2.xml"/><Relationship Id="rId3" Type="http://schemas.openxmlformats.org/officeDocument/2006/relationships/tags" Target="../tags/tag429.xml"/><Relationship Id="rId2" Type="http://schemas.openxmlformats.org/officeDocument/2006/relationships/tags" Target="../tags/tag428.xml"/><Relationship Id="rId1" Type="http://schemas.openxmlformats.org/officeDocument/2006/relationships/tags" Target="../tags/tag42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jpeg"/><Relationship Id="rId8" Type="http://schemas.openxmlformats.org/officeDocument/2006/relationships/tags" Target="../tags/tag436.xml"/><Relationship Id="rId7" Type="http://schemas.openxmlformats.org/officeDocument/2006/relationships/tags" Target="../tags/tag435.xml"/><Relationship Id="rId6" Type="http://schemas.openxmlformats.org/officeDocument/2006/relationships/tags" Target="../tags/tag434.xml"/><Relationship Id="rId5" Type="http://schemas.openxmlformats.org/officeDocument/2006/relationships/tags" Target="../tags/tag433.xml"/><Relationship Id="rId4" Type="http://schemas.openxmlformats.org/officeDocument/2006/relationships/image" Target="../media/image19.jpeg"/><Relationship Id="rId3" Type="http://schemas.openxmlformats.org/officeDocument/2006/relationships/tags" Target="../tags/tag432.xml"/><Relationship Id="rId2" Type="http://schemas.openxmlformats.org/officeDocument/2006/relationships/tags" Target="../tags/tag431.xml"/><Relationship Id="rId13" Type="http://schemas.openxmlformats.org/officeDocument/2006/relationships/slideLayout" Target="../slideLayouts/slideLayout23.xml"/><Relationship Id="rId12" Type="http://schemas.openxmlformats.org/officeDocument/2006/relationships/tags" Target="../tags/tag439.xml"/><Relationship Id="rId11" Type="http://schemas.openxmlformats.org/officeDocument/2006/relationships/tags" Target="../tags/tag438.xml"/><Relationship Id="rId10" Type="http://schemas.openxmlformats.org/officeDocument/2006/relationships/tags" Target="../tags/tag437.xml"/><Relationship Id="rId1" Type="http://schemas.openxmlformats.org/officeDocument/2006/relationships/tags" Target="../tags/tag43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447.xml"/><Relationship Id="rId8" Type="http://schemas.openxmlformats.org/officeDocument/2006/relationships/tags" Target="../tags/tag446.xml"/><Relationship Id="rId7" Type="http://schemas.openxmlformats.org/officeDocument/2006/relationships/tags" Target="../tags/tag445.xml"/><Relationship Id="rId6" Type="http://schemas.openxmlformats.org/officeDocument/2006/relationships/tags" Target="../tags/tag444.xml"/><Relationship Id="rId5" Type="http://schemas.openxmlformats.org/officeDocument/2006/relationships/tags" Target="../tags/tag443.xml"/><Relationship Id="rId4" Type="http://schemas.openxmlformats.org/officeDocument/2006/relationships/tags" Target="../tags/tag442.xml"/><Relationship Id="rId3" Type="http://schemas.openxmlformats.org/officeDocument/2006/relationships/image" Target="../media/image21.jpeg"/><Relationship Id="rId2" Type="http://schemas.openxmlformats.org/officeDocument/2006/relationships/tags" Target="../tags/tag441.xml"/><Relationship Id="rId14" Type="http://schemas.openxmlformats.org/officeDocument/2006/relationships/slideLayout" Target="../slideLayouts/slideLayout22.xml"/><Relationship Id="rId13" Type="http://schemas.openxmlformats.org/officeDocument/2006/relationships/tags" Target="../tags/tag451.xml"/><Relationship Id="rId12" Type="http://schemas.openxmlformats.org/officeDocument/2006/relationships/tags" Target="../tags/tag450.xml"/><Relationship Id="rId11" Type="http://schemas.openxmlformats.org/officeDocument/2006/relationships/tags" Target="../tags/tag449.xml"/><Relationship Id="rId10" Type="http://schemas.openxmlformats.org/officeDocument/2006/relationships/tags" Target="../tags/tag448.xml"/><Relationship Id="rId1" Type="http://schemas.openxmlformats.org/officeDocument/2006/relationships/tags" Target="../tags/tag440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2.xml"/><Relationship Id="rId3" Type="http://schemas.openxmlformats.org/officeDocument/2006/relationships/tags" Target="../tags/tag454.xml"/><Relationship Id="rId2" Type="http://schemas.openxmlformats.org/officeDocument/2006/relationships/tags" Target="../tags/tag453.xml"/><Relationship Id="rId1" Type="http://schemas.openxmlformats.org/officeDocument/2006/relationships/tags" Target="../tags/tag452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1.xml"/><Relationship Id="rId4" Type="http://schemas.openxmlformats.org/officeDocument/2006/relationships/tags" Target="../tags/tag457.xml"/><Relationship Id="rId3" Type="http://schemas.openxmlformats.org/officeDocument/2006/relationships/image" Target="../media/image22.jpeg"/><Relationship Id="rId2" Type="http://schemas.openxmlformats.org/officeDocument/2006/relationships/tags" Target="../tags/tag456.xml"/><Relationship Id="rId1" Type="http://schemas.openxmlformats.org/officeDocument/2006/relationships/tags" Target="../tags/tag455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tags" Target="../tags/tag459.xml"/><Relationship Id="rId2" Type="http://schemas.openxmlformats.org/officeDocument/2006/relationships/hyperlink" Target="https://api.ourteacher.cc/api/html/detail?md5=d2bc5bf73918f968f1bc66cd95fcc7b0&amp;user_id=10029784" TargetMode="External"/><Relationship Id="rId1" Type="http://schemas.openxmlformats.org/officeDocument/2006/relationships/tags" Target="../tags/tag458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2.xml"/><Relationship Id="rId3" Type="http://schemas.openxmlformats.org/officeDocument/2006/relationships/tags" Target="../tags/tag462.xml"/><Relationship Id="rId2" Type="http://schemas.openxmlformats.org/officeDocument/2006/relationships/tags" Target="../tags/tag461.xml"/><Relationship Id="rId1" Type="http://schemas.openxmlformats.org/officeDocument/2006/relationships/tags" Target="../tags/tag460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9.xml"/><Relationship Id="rId4" Type="http://schemas.openxmlformats.org/officeDocument/2006/relationships/tags" Target="../tags/tag465.xml"/><Relationship Id="rId3" Type="http://schemas.openxmlformats.org/officeDocument/2006/relationships/image" Target="../media/image23.jpeg"/><Relationship Id="rId2" Type="http://schemas.openxmlformats.org/officeDocument/2006/relationships/tags" Target="../tags/tag464.xml"/><Relationship Id="rId1" Type="http://schemas.openxmlformats.org/officeDocument/2006/relationships/tags" Target="../tags/tag46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68.xml"/><Relationship Id="rId8" Type="http://schemas.openxmlformats.org/officeDocument/2006/relationships/tags" Target="../tags/tag367.xml"/><Relationship Id="rId7" Type="http://schemas.openxmlformats.org/officeDocument/2006/relationships/tags" Target="../tags/tag366.xml"/><Relationship Id="rId6" Type="http://schemas.openxmlformats.org/officeDocument/2006/relationships/tags" Target="../tags/tag365.xml"/><Relationship Id="rId5" Type="http://schemas.openxmlformats.org/officeDocument/2006/relationships/tags" Target="../tags/tag364.xml"/><Relationship Id="rId4" Type="http://schemas.openxmlformats.org/officeDocument/2006/relationships/tags" Target="../tags/tag363.xml"/><Relationship Id="rId3" Type="http://schemas.openxmlformats.org/officeDocument/2006/relationships/tags" Target="../tags/tag362.xml"/><Relationship Id="rId2" Type="http://schemas.openxmlformats.org/officeDocument/2006/relationships/tags" Target="../tags/tag361.xml"/><Relationship Id="rId16" Type="http://schemas.openxmlformats.org/officeDocument/2006/relationships/slideLayout" Target="../slideLayouts/slideLayout32.xml"/><Relationship Id="rId15" Type="http://schemas.openxmlformats.org/officeDocument/2006/relationships/tags" Target="../tags/tag374.xml"/><Relationship Id="rId14" Type="http://schemas.openxmlformats.org/officeDocument/2006/relationships/tags" Target="../tags/tag373.xml"/><Relationship Id="rId13" Type="http://schemas.openxmlformats.org/officeDocument/2006/relationships/tags" Target="../tags/tag372.xml"/><Relationship Id="rId12" Type="http://schemas.openxmlformats.org/officeDocument/2006/relationships/tags" Target="../tags/tag371.xml"/><Relationship Id="rId11" Type="http://schemas.openxmlformats.org/officeDocument/2006/relationships/tags" Target="../tags/tag370.xml"/><Relationship Id="rId10" Type="http://schemas.openxmlformats.org/officeDocument/2006/relationships/tags" Target="../tags/tag369.xml"/><Relationship Id="rId1" Type="http://schemas.openxmlformats.org/officeDocument/2006/relationships/tags" Target="../tags/tag360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2.xml"/><Relationship Id="rId3" Type="http://schemas.openxmlformats.org/officeDocument/2006/relationships/tags" Target="../tags/tag468.xml"/><Relationship Id="rId2" Type="http://schemas.openxmlformats.org/officeDocument/2006/relationships/tags" Target="../tags/tag467.xml"/><Relationship Id="rId1" Type="http://schemas.openxmlformats.org/officeDocument/2006/relationships/tags" Target="../tags/tag466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tags" Target="../tags/tag471.xml"/><Relationship Id="rId3" Type="http://schemas.openxmlformats.org/officeDocument/2006/relationships/image" Target="../media/image24.jpeg"/><Relationship Id="rId2" Type="http://schemas.openxmlformats.org/officeDocument/2006/relationships/tags" Target="../tags/tag470.xml"/><Relationship Id="rId1" Type="http://schemas.openxmlformats.org/officeDocument/2006/relationships/tags" Target="../tags/tag469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480.xml"/><Relationship Id="rId8" Type="http://schemas.openxmlformats.org/officeDocument/2006/relationships/tags" Target="../tags/tag479.xml"/><Relationship Id="rId7" Type="http://schemas.openxmlformats.org/officeDocument/2006/relationships/tags" Target="../tags/tag478.xml"/><Relationship Id="rId6" Type="http://schemas.openxmlformats.org/officeDocument/2006/relationships/tags" Target="../tags/tag477.xml"/><Relationship Id="rId5" Type="http://schemas.openxmlformats.org/officeDocument/2006/relationships/tags" Target="../tags/tag476.xml"/><Relationship Id="rId4" Type="http://schemas.openxmlformats.org/officeDocument/2006/relationships/tags" Target="../tags/tag475.xml"/><Relationship Id="rId3" Type="http://schemas.openxmlformats.org/officeDocument/2006/relationships/tags" Target="../tags/tag474.xml"/><Relationship Id="rId2" Type="http://schemas.openxmlformats.org/officeDocument/2006/relationships/tags" Target="../tags/tag473.xml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482.xml"/><Relationship Id="rId10" Type="http://schemas.openxmlformats.org/officeDocument/2006/relationships/tags" Target="../tags/tag481.xml"/><Relationship Id="rId1" Type="http://schemas.openxmlformats.org/officeDocument/2006/relationships/tags" Target="../tags/tag472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2.xml"/><Relationship Id="rId3" Type="http://schemas.openxmlformats.org/officeDocument/2006/relationships/tags" Target="../tags/tag485.xml"/><Relationship Id="rId2" Type="http://schemas.openxmlformats.org/officeDocument/2006/relationships/tags" Target="../tags/tag484.xml"/><Relationship Id="rId1" Type="http://schemas.openxmlformats.org/officeDocument/2006/relationships/tags" Target="../tags/tag48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7" Type="http://schemas.openxmlformats.org/officeDocument/2006/relationships/tags" Target="../tags/tag491.xml"/><Relationship Id="rId6" Type="http://schemas.openxmlformats.org/officeDocument/2006/relationships/tags" Target="../tags/tag490.xml"/><Relationship Id="rId5" Type="http://schemas.openxmlformats.org/officeDocument/2006/relationships/tags" Target="../tags/tag489.xml"/><Relationship Id="rId4" Type="http://schemas.openxmlformats.org/officeDocument/2006/relationships/tags" Target="../tags/tag488.xml"/><Relationship Id="rId3" Type="http://schemas.openxmlformats.org/officeDocument/2006/relationships/image" Target="../media/image25.jpeg"/><Relationship Id="rId2" Type="http://schemas.openxmlformats.org/officeDocument/2006/relationships/tags" Target="../tags/tag487.xml"/><Relationship Id="rId1" Type="http://schemas.openxmlformats.org/officeDocument/2006/relationships/tags" Target="../tags/tag486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jpeg"/><Relationship Id="rId8" Type="http://schemas.openxmlformats.org/officeDocument/2006/relationships/tags" Target="../tags/tag498.xml"/><Relationship Id="rId7" Type="http://schemas.openxmlformats.org/officeDocument/2006/relationships/tags" Target="../tags/tag497.xml"/><Relationship Id="rId6" Type="http://schemas.openxmlformats.org/officeDocument/2006/relationships/tags" Target="../tags/tag496.xml"/><Relationship Id="rId5" Type="http://schemas.openxmlformats.org/officeDocument/2006/relationships/tags" Target="../tags/tag495.xml"/><Relationship Id="rId4" Type="http://schemas.openxmlformats.org/officeDocument/2006/relationships/image" Target="../media/image26.jpeg"/><Relationship Id="rId3" Type="http://schemas.openxmlformats.org/officeDocument/2006/relationships/tags" Target="../tags/tag494.xml"/><Relationship Id="rId2" Type="http://schemas.openxmlformats.org/officeDocument/2006/relationships/tags" Target="../tags/tag493.xml"/><Relationship Id="rId18" Type="http://schemas.openxmlformats.org/officeDocument/2006/relationships/slideLayout" Target="../slideLayouts/slideLayout16.xml"/><Relationship Id="rId17" Type="http://schemas.openxmlformats.org/officeDocument/2006/relationships/tags" Target="../tags/tag505.xml"/><Relationship Id="rId16" Type="http://schemas.openxmlformats.org/officeDocument/2006/relationships/tags" Target="../tags/tag504.xml"/><Relationship Id="rId15" Type="http://schemas.openxmlformats.org/officeDocument/2006/relationships/tags" Target="../tags/tag503.xml"/><Relationship Id="rId14" Type="http://schemas.openxmlformats.org/officeDocument/2006/relationships/image" Target="../media/image28.jpeg"/><Relationship Id="rId13" Type="http://schemas.openxmlformats.org/officeDocument/2006/relationships/tags" Target="../tags/tag502.xml"/><Relationship Id="rId12" Type="http://schemas.openxmlformats.org/officeDocument/2006/relationships/tags" Target="../tags/tag501.xml"/><Relationship Id="rId11" Type="http://schemas.openxmlformats.org/officeDocument/2006/relationships/tags" Target="../tags/tag500.xml"/><Relationship Id="rId10" Type="http://schemas.openxmlformats.org/officeDocument/2006/relationships/tags" Target="../tags/tag499.xml"/><Relationship Id="rId1" Type="http://schemas.openxmlformats.org/officeDocument/2006/relationships/tags" Target="../tags/tag492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2.xml"/><Relationship Id="rId3" Type="http://schemas.openxmlformats.org/officeDocument/2006/relationships/tags" Target="../tags/tag508.xml"/><Relationship Id="rId2" Type="http://schemas.openxmlformats.org/officeDocument/2006/relationships/tags" Target="../tags/tag507.xml"/><Relationship Id="rId1" Type="http://schemas.openxmlformats.org/officeDocument/2006/relationships/tags" Target="../tags/tag50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7" Type="http://schemas.openxmlformats.org/officeDocument/2006/relationships/tags" Target="../tags/tag514.xml"/><Relationship Id="rId6" Type="http://schemas.openxmlformats.org/officeDocument/2006/relationships/tags" Target="../tags/tag513.xml"/><Relationship Id="rId5" Type="http://schemas.openxmlformats.org/officeDocument/2006/relationships/tags" Target="../tags/tag512.xml"/><Relationship Id="rId4" Type="http://schemas.openxmlformats.org/officeDocument/2006/relationships/tags" Target="../tags/tag511.xml"/><Relationship Id="rId3" Type="http://schemas.openxmlformats.org/officeDocument/2006/relationships/image" Target="../media/image29.jpeg"/><Relationship Id="rId2" Type="http://schemas.openxmlformats.org/officeDocument/2006/relationships/tags" Target="../tags/tag510.xml"/><Relationship Id="rId1" Type="http://schemas.openxmlformats.org/officeDocument/2006/relationships/tags" Target="../tags/tag509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522.xml"/><Relationship Id="rId8" Type="http://schemas.openxmlformats.org/officeDocument/2006/relationships/tags" Target="../tags/tag521.xml"/><Relationship Id="rId7" Type="http://schemas.openxmlformats.org/officeDocument/2006/relationships/tags" Target="../tags/tag520.xml"/><Relationship Id="rId6" Type="http://schemas.openxmlformats.org/officeDocument/2006/relationships/tags" Target="../tags/tag519.xml"/><Relationship Id="rId5" Type="http://schemas.openxmlformats.org/officeDocument/2006/relationships/tags" Target="../tags/tag518.xml"/><Relationship Id="rId4" Type="http://schemas.openxmlformats.org/officeDocument/2006/relationships/tags" Target="../tags/tag517.xml"/><Relationship Id="rId3" Type="http://schemas.openxmlformats.org/officeDocument/2006/relationships/image" Target="../media/image30.jpeg"/><Relationship Id="rId2" Type="http://schemas.openxmlformats.org/officeDocument/2006/relationships/tags" Target="../tags/tag516.xml"/><Relationship Id="rId11" Type="http://schemas.openxmlformats.org/officeDocument/2006/relationships/slideLayout" Target="../slideLayouts/slideLayout14.xml"/><Relationship Id="rId10" Type="http://schemas.openxmlformats.org/officeDocument/2006/relationships/tags" Target="../tags/tag523.xml"/><Relationship Id="rId1" Type="http://schemas.openxmlformats.org/officeDocument/2006/relationships/tags" Target="../tags/tag515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2.xml"/><Relationship Id="rId3" Type="http://schemas.openxmlformats.org/officeDocument/2006/relationships/tags" Target="../tags/tag526.xml"/><Relationship Id="rId2" Type="http://schemas.openxmlformats.org/officeDocument/2006/relationships/tags" Target="../tags/tag525.xml"/><Relationship Id="rId1" Type="http://schemas.openxmlformats.org/officeDocument/2006/relationships/tags" Target="../tags/tag52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83.xml"/><Relationship Id="rId8" Type="http://schemas.openxmlformats.org/officeDocument/2006/relationships/tags" Target="../tags/tag382.xml"/><Relationship Id="rId7" Type="http://schemas.openxmlformats.org/officeDocument/2006/relationships/tags" Target="../tags/tag381.xml"/><Relationship Id="rId6" Type="http://schemas.openxmlformats.org/officeDocument/2006/relationships/tags" Target="../tags/tag380.xml"/><Relationship Id="rId5" Type="http://schemas.openxmlformats.org/officeDocument/2006/relationships/tags" Target="../tags/tag379.xml"/><Relationship Id="rId4" Type="http://schemas.openxmlformats.org/officeDocument/2006/relationships/tags" Target="../tags/tag378.xml"/><Relationship Id="rId3" Type="http://schemas.openxmlformats.org/officeDocument/2006/relationships/tags" Target="../tags/tag377.xml"/><Relationship Id="rId2" Type="http://schemas.openxmlformats.org/officeDocument/2006/relationships/tags" Target="../tags/tag376.xml"/><Relationship Id="rId16" Type="http://schemas.openxmlformats.org/officeDocument/2006/relationships/slideLayout" Target="../slideLayouts/slideLayout31.xml"/><Relationship Id="rId15" Type="http://schemas.openxmlformats.org/officeDocument/2006/relationships/tags" Target="../tags/tag389.xml"/><Relationship Id="rId14" Type="http://schemas.openxmlformats.org/officeDocument/2006/relationships/tags" Target="../tags/tag388.xml"/><Relationship Id="rId13" Type="http://schemas.openxmlformats.org/officeDocument/2006/relationships/tags" Target="../tags/tag387.xml"/><Relationship Id="rId12" Type="http://schemas.openxmlformats.org/officeDocument/2006/relationships/tags" Target="../tags/tag386.xml"/><Relationship Id="rId11" Type="http://schemas.openxmlformats.org/officeDocument/2006/relationships/tags" Target="../tags/tag385.xml"/><Relationship Id="rId10" Type="http://schemas.openxmlformats.org/officeDocument/2006/relationships/tags" Target="../tags/tag384.xml"/><Relationship Id="rId1" Type="http://schemas.openxmlformats.org/officeDocument/2006/relationships/tags" Target="../tags/tag375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533.xml"/><Relationship Id="rId8" Type="http://schemas.openxmlformats.org/officeDocument/2006/relationships/tags" Target="../tags/tag532.xml"/><Relationship Id="rId7" Type="http://schemas.openxmlformats.org/officeDocument/2006/relationships/image" Target="../media/image32.jpeg"/><Relationship Id="rId6" Type="http://schemas.openxmlformats.org/officeDocument/2006/relationships/tags" Target="../tags/tag531.xml"/><Relationship Id="rId5" Type="http://schemas.openxmlformats.org/officeDocument/2006/relationships/tags" Target="../tags/tag530.xml"/><Relationship Id="rId4" Type="http://schemas.openxmlformats.org/officeDocument/2006/relationships/tags" Target="../tags/tag529.xml"/><Relationship Id="rId3" Type="http://schemas.openxmlformats.org/officeDocument/2006/relationships/image" Target="../media/image31.jpeg"/><Relationship Id="rId2" Type="http://schemas.openxmlformats.org/officeDocument/2006/relationships/tags" Target="../tags/tag528.xml"/><Relationship Id="rId15" Type="http://schemas.openxmlformats.org/officeDocument/2006/relationships/slideLayout" Target="../slideLayouts/slideLayout13.xml"/><Relationship Id="rId14" Type="http://schemas.openxmlformats.org/officeDocument/2006/relationships/tags" Target="../tags/tag537.xml"/><Relationship Id="rId13" Type="http://schemas.openxmlformats.org/officeDocument/2006/relationships/tags" Target="../tags/tag536.xml"/><Relationship Id="rId12" Type="http://schemas.openxmlformats.org/officeDocument/2006/relationships/tags" Target="../tags/tag535.xml"/><Relationship Id="rId11" Type="http://schemas.openxmlformats.org/officeDocument/2006/relationships/image" Target="../media/image33.jpeg"/><Relationship Id="rId10" Type="http://schemas.openxmlformats.org/officeDocument/2006/relationships/tags" Target="../tags/tag534.xml"/><Relationship Id="rId1" Type="http://schemas.openxmlformats.org/officeDocument/2006/relationships/tags" Target="../tags/tag527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543.xml"/><Relationship Id="rId8" Type="http://schemas.openxmlformats.org/officeDocument/2006/relationships/tags" Target="../tags/tag542.xml"/><Relationship Id="rId7" Type="http://schemas.openxmlformats.org/officeDocument/2006/relationships/image" Target="../media/image36.svg"/><Relationship Id="rId6" Type="http://schemas.openxmlformats.org/officeDocument/2006/relationships/image" Target="../media/image35.png"/><Relationship Id="rId5" Type="http://schemas.openxmlformats.org/officeDocument/2006/relationships/tags" Target="../tags/tag541.xml"/><Relationship Id="rId4" Type="http://schemas.openxmlformats.org/officeDocument/2006/relationships/tags" Target="../tags/tag540.xml"/><Relationship Id="rId3" Type="http://schemas.openxmlformats.org/officeDocument/2006/relationships/image" Target="../media/image34.jpeg"/><Relationship Id="rId2" Type="http://schemas.openxmlformats.org/officeDocument/2006/relationships/tags" Target="../tags/tag539.xml"/><Relationship Id="rId17" Type="http://schemas.openxmlformats.org/officeDocument/2006/relationships/slideLayout" Target="../slideLayouts/slideLayout12.xml"/><Relationship Id="rId16" Type="http://schemas.openxmlformats.org/officeDocument/2006/relationships/tags" Target="../tags/tag548.xml"/><Relationship Id="rId15" Type="http://schemas.openxmlformats.org/officeDocument/2006/relationships/tags" Target="../tags/tag547.xml"/><Relationship Id="rId14" Type="http://schemas.openxmlformats.org/officeDocument/2006/relationships/tags" Target="../tags/tag546.xml"/><Relationship Id="rId13" Type="http://schemas.openxmlformats.org/officeDocument/2006/relationships/image" Target="../media/image38.svg"/><Relationship Id="rId12" Type="http://schemas.openxmlformats.org/officeDocument/2006/relationships/image" Target="../media/image37.png"/><Relationship Id="rId11" Type="http://schemas.openxmlformats.org/officeDocument/2006/relationships/tags" Target="../tags/tag545.xml"/><Relationship Id="rId10" Type="http://schemas.openxmlformats.org/officeDocument/2006/relationships/tags" Target="../tags/tag544.xml"/><Relationship Id="rId1" Type="http://schemas.openxmlformats.org/officeDocument/2006/relationships/tags" Target="../tags/tag538.xml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554.xml"/><Relationship Id="rId5" Type="http://schemas.openxmlformats.org/officeDocument/2006/relationships/tags" Target="../tags/tag553.xml"/><Relationship Id="rId4" Type="http://schemas.openxmlformats.org/officeDocument/2006/relationships/tags" Target="../tags/tag552.xml"/><Relationship Id="rId3" Type="http://schemas.openxmlformats.org/officeDocument/2006/relationships/tags" Target="../tags/tag551.xml"/><Relationship Id="rId2" Type="http://schemas.openxmlformats.org/officeDocument/2006/relationships/tags" Target="../tags/tag550.xml"/><Relationship Id="rId1" Type="http://schemas.openxmlformats.org/officeDocument/2006/relationships/tags" Target="../tags/tag549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3.xml"/><Relationship Id="rId3" Type="http://schemas.openxmlformats.org/officeDocument/2006/relationships/tags" Target="../tags/tag557.xml"/><Relationship Id="rId2" Type="http://schemas.openxmlformats.org/officeDocument/2006/relationships/tags" Target="../tags/tag556.xml"/><Relationship Id="rId1" Type="http://schemas.openxmlformats.org/officeDocument/2006/relationships/tags" Target="../tags/tag55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97.xml"/><Relationship Id="rId8" Type="http://schemas.openxmlformats.org/officeDocument/2006/relationships/tags" Target="../tags/tag396.xml"/><Relationship Id="rId7" Type="http://schemas.openxmlformats.org/officeDocument/2006/relationships/tags" Target="../tags/tag395.xml"/><Relationship Id="rId6" Type="http://schemas.openxmlformats.org/officeDocument/2006/relationships/tags" Target="../tags/tag394.xml"/><Relationship Id="rId5" Type="http://schemas.openxmlformats.org/officeDocument/2006/relationships/tags" Target="../tags/tag393.xml"/><Relationship Id="rId4" Type="http://schemas.openxmlformats.org/officeDocument/2006/relationships/tags" Target="../tags/tag392.xml"/><Relationship Id="rId3" Type="http://schemas.openxmlformats.org/officeDocument/2006/relationships/image" Target="../media/image12.jpeg"/><Relationship Id="rId2" Type="http://schemas.openxmlformats.org/officeDocument/2006/relationships/tags" Target="../tags/tag391.xml"/><Relationship Id="rId11" Type="http://schemas.openxmlformats.org/officeDocument/2006/relationships/slideLayout" Target="../slideLayouts/slideLayout30.xml"/><Relationship Id="rId10" Type="http://schemas.openxmlformats.org/officeDocument/2006/relationships/tags" Target="../tags/tag398.xml"/><Relationship Id="rId1" Type="http://schemas.openxmlformats.org/officeDocument/2006/relationships/tags" Target="../tags/tag390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9.xml"/><Relationship Id="rId6" Type="http://schemas.openxmlformats.org/officeDocument/2006/relationships/tags" Target="../tags/tag403.xml"/><Relationship Id="rId5" Type="http://schemas.openxmlformats.org/officeDocument/2006/relationships/tags" Target="../tags/tag402.xml"/><Relationship Id="rId4" Type="http://schemas.openxmlformats.org/officeDocument/2006/relationships/tags" Target="../tags/tag401.xml"/><Relationship Id="rId3" Type="http://schemas.openxmlformats.org/officeDocument/2006/relationships/image" Target="../media/image13.jpeg"/><Relationship Id="rId2" Type="http://schemas.openxmlformats.org/officeDocument/2006/relationships/tags" Target="../tags/tag400.xml"/><Relationship Id="rId1" Type="http://schemas.openxmlformats.org/officeDocument/2006/relationships/tags" Target="../tags/tag39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8.xml"/><Relationship Id="rId4" Type="http://schemas.openxmlformats.org/officeDocument/2006/relationships/tags" Target="../tags/tag406.xml"/><Relationship Id="rId3" Type="http://schemas.openxmlformats.org/officeDocument/2006/relationships/image" Target="../media/image14.jpeg"/><Relationship Id="rId2" Type="http://schemas.openxmlformats.org/officeDocument/2006/relationships/tags" Target="../tags/tag405.xml"/><Relationship Id="rId1" Type="http://schemas.openxmlformats.org/officeDocument/2006/relationships/tags" Target="../tags/tag40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7" Type="http://schemas.openxmlformats.org/officeDocument/2006/relationships/tags" Target="../tags/tag412.xml"/><Relationship Id="rId6" Type="http://schemas.openxmlformats.org/officeDocument/2006/relationships/tags" Target="../tags/tag411.xml"/><Relationship Id="rId5" Type="http://schemas.openxmlformats.org/officeDocument/2006/relationships/tags" Target="../tags/tag410.xml"/><Relationship Id="rId4" Type="http://schemas.openxmlformats.org/officeDocument/2006/relationships/tags" Target="../tags/tag409.xml"/><Relationship Id="rId3" Type="http://schemas.openxmlformats.org/officeDocument/2006/relationships/image" Target="../media/image15.jpeg"/><Relationship Id="rId2" Type="http://schemas.openxmlformats.org/officeDocument/2006/relationships/tags" Target="../tags/tag408.xml"/><Relationship Id="rId1" Type="http://schemas.openxmlformats.org/officeDocument/2006/relationships/tags" Target="../tags/tag40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2.xml"/><Relationship Id="rId3" Type="http://schemas.openxmlformats.org/officeDocument/2006/relationships/tags" Target="../tags/tag415.xml"/><Relationship Id="rId2" Type="http://schemas.openxmlformats.org/officeDocument/2006/relationships/tags" Target="../tags/tag414.xml"/><Relationship Id="rId1" Type="http://schemas.openxmlformats.org/officeDocument/2006/relationships/tags" Target="../tags/tag413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6.xml"/><Relationship Id="rId4" Type="http://schemas.openxmlformats.org/officeDocument/2006/relationships/tags" Target="../tags/tag418.xml"/><Relationship Id="rId3" Type="http://schemas.openxmlformats.org/officeDocument/2006/relationships/image" Target="../media/image16.jpeg"/><Relationship Id="rId2" Type="http://schemas.openxmlformats.org/officeDocument/2006/relationships/tags" Target="../tags/tag417.xml"/><Relationship Id="rId1" Type="http://schemas.openxmlformats.org/officeDocument/2006/relationships/tags" Target="../tags/tag4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"/>
          <p:cNvSpPr>
            <a:spLocks noGrp="1"/>
          </p:cNvSpPr>
          <p:nvPr>
            <p:ph type="body" idx="16388"/>
            <p:custDataLst>
              <p:tags r:id="rId1"/>
            </p:custDataLst>
          </p:nvPr>
        </p:nvSpPr>
        <p:spPr/>
        <p:txBody>
          <a:bodyPr/>
          <a:p>
            <a:r>
              <a:rPr lang="en-US" altLang="en-US"/>
              <a:t>2026/02/28</a:t>
            </a:r>
            <a:endParaRPr lang="en-US" altLang="en-US"/>
          </a:p>
        </p:txBody>
      </p:sp>
      <p:sp>
        <p:nvSpPr>
          <p:cNvPr id="3" name="标题 1"/>
          <p:cNvSpPr>
            <a:spLocks noGrp="1"/>
          </p:cNvSpPr>
          <p:nvPr>
            <p:ph type="ctrTitle" idx="16387"/>
            <p:custDataLst>
              <p:tags r:id="rId2"/>
            </p:custDataLst>
          </p:nvPr>
        </p:nvSpPr>
        <p:spPr/>
        <p:txBody>
          <a:bodyPr>
            <a:normAutofit/>
          </a:bodyPr>
          <a:p>
            <a:r>
              <a:rPr lang="zh-CN" altLang="en-US"/>
              <a:t>穿朱廊，窥豪门——环境与人物初窥</a:t>
            </a:r>
            <a:endParaRPr lang="zh-CN" altLang="en-US"/>
          </a:p>
        </p:txBody>
      </p:sp>
      <p:sp>
        <p:nvSpPr>
          <p:cNvPr id="4" name="署名占位符 10"/>
          <p:cNvSpPr>
            <a:spLocks noGrp="1"/>
          </p:cNvSpPr>
          <p:nvPr>
            <p:ph type="body" sz="quarter" idx="16389"/>
            <p:custDataLst>
              <p:tags r:id="rId3"/>
            </p:custDataLst>
          </p:nvPr>
        </p:nvSpPr>
        <p:spPr/>
        <p:txBody>
          <a:bodyPr>
            <a:normAutofit/>
          </a:bodyPr>
          <a:p>
            <a:r>
              <a:rPr lang="zh-CN" altLang="en-US"/>
              <a:t>汇报人: 。。。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核心问题：黛玉看到了什么？</a:t>
            </a:r>
            <a:endParaRPr lang="zh-CN" altLang="en-US"/>
          </a:p>
        </p:txBody>
      </p:sp>
      <p:pic>
        <p:nvPicPr>
          <p:cNvPr id="3" name="内容占位符 2" descr="54949181-149e-11f1-8055-a6a0a52bbc20"/>
          <p:cNvPicPr>
            <a:picLocks noChangeAspect="1"/>
          </p:cNvPicPr>
          <p:nvPr>
            <p:ph idx="16388"/>
            <p:custDataLst>
              <p:tags r:id="rId2"/>
            </p:custDataLst>
          </p:nvPr>
        </p:nvPicPr>
        <p:blipFill>
          <a:blip r:embed="rId3"/>
          <a:srcRect t="1992" b="1992"/>
          <a:stretch>
            <a:fillRect/>
          </a:stretch>
        </p:blipFill>
        <p:spPr>
          <a:xfrm>
            <a:off x="609600" y="609600"/>
            <a:ext cx="10972800" cy="2946400"/>
          </a:xfrm>
          <a:custGeom>
            <a:avLst/>
            <a:gdLst>
              <a:gd name="connisteX0" fmla="*/ 0 w 10972800"/>
              <a:gd name="connsiteY0" fmla="*/ 203200 h 2946400"/>
              <a:gd name="connisteX1" fmla="*/ 203200 w 10972800"/>
              <a:gd name="connsiteY1" fmla="*/ 0 h 2946400"/>
              <a:gd name="connisteX2" fmla="*/ 10769600 w 10972800"/>
              <a:gd name="connsiteY2" fmla="*/ 0 h 2946400"/>
              <a:gd name="connisteX3" fmla="*/ 10972800 w 10972800"/>
              <a:gd name="connsiteY3" fmla="*/ 203200 h 2946400"/>
              <a:gd name="connisteX4" fmla="*/ 10972800 w 10972800"/>
              <a:gd name="connsiteY4" fmla="*/ 2743200 h 2946400"/>
              <a:gd name="connisteX5" fmla="*/ 10769600 w 10972800"/>
              <a:gd name="connsiteY5" fmla="*/ 2946400 h 2946400"/>
              <a:gd name="connisteX6" fmla="*/ 203200 w 10972800"/>
              <a:gd name="connsiteY6" fmla="*/ 2946400 h 2946400"/>
              <a:gd name="connisteX7" fmla="*/ 0 w 10972800"/>
              <a:gd name="connsiteY7" fmla="*/ 2743200 h 2946400"/>
              <a:gd name="connisteX8" fmla="*/ 0 w 10972800"/>
              <a:gd name="connsiteY8" fmla="*/ 203200 h 2946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946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743200"/>
                </a:lnTo>
                <a:cubicBezTo>
                  <a:pt x="10972800" y="2855424"/>
                  <a:pt x="10881824" y="2946400"/>
                  <a:pt x="10769600" y="2946400"/>
                </a:cubicBezTo>
                <a:lnTo>
                  <a:pt x="203200" y="2946400"/>
                </a:lnTo>
                <a:cubicBezTo>
                  <a:pt x="90976" y="2946400"/>
                  <a:pt x="0" y="2855424"/>
                  <a:pt x="0" y="27432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理解贾府环境特点（配图）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通过分析黛玉看到的内容，让学生了解贾府的建筑布局、生活场景等，感受贾府的富贵奢华和规矩森严，加深对《红楼梦》背景的理解。</a:t>
            </a:r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小组快速讨论：1分钟分享</a:t>
            </a:r>
            <a:endParaRPr lang="zh-CN" altLang="en-US"/>
          </a:p>
        </p:txBody>
      </p:sp>
      <p:pic>
        <p:nvPicPr>
          <p:cNvPr id="3" name="内容占位符 2" descr="50bd92eb-149e-11f1-88db-b6b5a48b6e14"/>
          <p:cNvPicPr>
            <a:picLocks noChangeAspect="1"/>
          </p:cNvPicPr>
          <p:nvPr>
            <p:ph idx="16386"/>
            <p:custDataLst>
              <p:tags r:id="rId2"/>
            </p:custDataLst>
          </p:nvPr>
        </p:nvPicPr>
        <p:blipFill>
          <a:blip r:embed="rId3"/>
          <a:srcRect l="3046" r="3046"/>
          <a:stretch>
            <a:fillRect/>
          </a:stretch>
        </p:blipFill>
        <p:spPr>
          <a:xfrm>
            <a:off x="4648200" y="609600"/>
            <a:ext cx="6934200" cy="5638800"/>
          </a:xfrm>
          <a:custGeom>
            <a:avLst/>
            <a:gdLst>
              <a:gd name="connisteX0" fmla="*/ 0 w 6934200"/>
              <a:gd name="connsiteY0" fmla="*/ 203200 h 5638800"/>
              <a:gd name="connisteX1" fmla="*/ 203200 w 6934200"/>
              <a:gd name="connsiteY1" fmla="*/ 0 h 5638800"/>
              <a:gd name="connisteX2" fmla="*/ 6731000 w 6934200"/>
              <a:gd name="connsiteY2" fmla="*/ 0 h 5638800"/>
              <a:gd name="connisteX3" fmla="*/ 6934200 w 6934200"/>
              <a:gd name="connsiteY3" fmla="*/ 203200 h 5638800"/>
              <a:gd name="connisteX4" fmla="*/ 6934200 w 6934200"/>
              <a:gd name="connsiteY4" fmla="*/ 5435600 h 5638800"/>
              <a:gd name="connisteX5" fmla="*/ 6731000 w 6934200"/>
              <a:gd name="connsiteY5" fmla="*/ 5638800 h 5638800"/>
              <a:gd name="connisteX6" fmla="*/ 203200 w 6934200"/>
              <a:gd name="connsiteY6" fmla="*/ 5638800 h 5638800"/>
              <a:gd name="connisteX7" fmla="*/ 0 w 6934200"/>
              <a:gd name="connsiteY7" fmla="*/ 5435600 h 5638800"/>
              <a:gd name="connisteX8" fmla="*/ 0 w 69342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2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5435600"/>
                </a:lnTo>
                <a:cubicBezTo>
                  <a:pt x="6934200" y="5547824"/>
                  <a:pt x="6843224" y="5638800"/>
                  <a:pt x="67310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6388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/>
              <a:t>聚焦“凤辣子”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6389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：聚焦“凤辣子”——解码王熙凤的出场艺术</a:t>
            </a:r>
            <a:endParaRPr lang="zh-CN" altLang="en-US"/>
          </a:p>
        </p:txBody>
      </p:sp>
      <p:sp>
        <p:nvSpPr>
          <p:cNvPr id="3" name="装饰  2"/>
          <p:cNvSpPr>
            <a:spLocks noGrp="1"/>
          </p:cNvSpPr>
          <p:nvPr>
            <p:ph type="body" idx="16390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4" name="图片占位符 3" descr="53991038-149e-11f1-a206-aaa016c7e696"/>
          <p:cNvPicPr>
            <a:picLocks noChangeAspect="1"/>
          </p:cNvPicPr>
          <p:nvPr>
            <p:ph type="pic" idx="16391"/>
            <p:custDataLst>
              <p:tags r:id="rId3"/>
            </p:custDataLst>
          </p:nvPr>
        </p:nvPicPr>
        <p:blipFill>
          <a:blip r:embed="rId4"/>
          <a:srcRect l="192" r="192"/>
          <a:stretch>
            <a:fillRect/>
          </a:stretch>
        </p:blipFill>
        <p:spPr>
          <a:xfrm>
            <a:off x="5994400" y="1524000"/>
            <a:ext cx="5588000" cy="2209800"/>
          </a:xfrm>
          <a:custGeom>
            <a:avLst/>
            <a:gdLst>
              <a:gd name="connisteX0" fmla="*/ 0 w 5588000"/>
              <a:gd name="connsiteY0" fmla="*/ 0 h 2209800"/>
              <a:gd name="connisteX1" fmla="*/ 5384800 w 5588000"/>
              <a:gd name="connsiteY1" fmla="*/ 0 h 2209800"/>
              <a:gd name="connisteX2" fmla="*/ 5588000 w 5588000"/>
              <a:gd name="connsiteY2" fmla="*/ 203200 h 2209800"/>
              <a:gd name="connisteX3" fmla="*/ 5588000 w 5588000"/>
              <a:gd name="connsiteY3" fmla="*/ 2006600 h 2209800"/>
              <a:gd name="connisteX4" fmla="*/ 5384800 w 5588000"/>
              <a:gd name="connsiteY4" fmla="*/ 2209800 h 2209800"/>
              <a:gd name="connisteX5" fmla="*/ 0 w 5588000"/>
              <a:gd name="connsiteY5" fmla="*/ 2209800 h 2209800"/>
              <a:gd name="connisteX6" fmla="*/ 0 w 5588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588000" h="2209800">
                <a:moveTo>
                  <a:pt x="0" y="0"/>
                </a:moveTo>
                <a:lnTo>
                  <a:pt x="5384800" y="0"/>
                </a:lnTo>
                <a:cubicBezTo>
                  <a:pt x="5497024" y="0"/>
                  <a:pt x="5588000" y="90976"/>
                  <a:pt x="5588000" y="203200"/>
                </a:cubicBezTo>
                <a:lnTo>
                  <a:pt x="5588000" y="2006600"/>
                </a:lnTo>
                <a:cubicBezTo>
                  <a:pt x="5588000" y="2118824"/>
                  <a:pt x="5497024" y="2209800"/>
                  <a:pt x="5384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王熙凤出场艺术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文本细读</a:t>
            </a:r>
            <a:endParaRPr lang="zh-CN" altLang="en-US"/>
          </a:p>
        </p:txBody>
      </p:sp>
      <p:sp>
        <p:nvSpPr>
          <p:cNvPr id="7" name="装饰  6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8" name="图片占位符 7" descr="53990ff4-149e-11f1-a206-aaa016c7e696"/>
          <p:cNvPicPr>
            <a:picLocks noChangeAspect="1"/>
          </p:cNvPicPr>
          <p:nvPr>
            <p:ph type="pic" idx="16393"/>
            <p:custDataLst>
              <p:tags r:id="rId8"/>
            </p:custDataLst>
          </p:nvPr>
        </p:nvPicPr>
        <p:blipFill>
          <a:blip r:embed="rId9"/>
          <a:srcRect l="192" r="192"/>
          <a:stretch>
            <a:fillRect/>
          </a:stretch>
        </p:blipFill>
        <p:spPr>
          <a:xfrm>
            <a:off x="609600" y="4038600"/>
            <a:ext cx="5588000" cy="2209800"/>
          </a:xfrm>
          <a:custGeom>
            <a:avLst/>
            <a:gdLst>
              <a:gd name="connisteX0" fmla="*/ 0 w 5588000"/>
              <a:gd name="connsiteY0" fmla="*/ 203200 h 2209800"/>
              <a:gd name="connisteX1" fmla="*/ 203200 w 5588000"/>
              <a:gd name="connsiteY1" fmla="*/ 0 h 2209800"/>
              <a:gd name="connisteX2" fmla="*/ 5588000 w 5588000"/>
              <a:gd name="connsiteY2" fmla="*/ 0 h 2209800"/>
              <a:gd name="connisteX3" fmla="*/ 5588000 w 5588000"/>
              <a:gd name="connsiteY3" fmla="*/ 2209800 h 2209800"/>
              <a:gd name="connisteX4" fmla="*/ 203200 w 5588000"/>
              <a:gd name="connsiteY4" fmla="*/ 2209800 h 2209800"/>
              <a:gd name="connisteX5" fmla="*/ 0 w 5588000"/>
              <a:gd name="connsiteY5" fmla="*/ 2006600 h 2209800"/>
              <a:gd name="connisteX6" fmla="*/ 0 w 5588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5588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0" y="0"/>
                </a:lnTo>
                <a:lnTo>
                  <a:pt x="5588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解码王熙凤出场魅力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文本细读</a:t>
            </a:r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pPr algn="l">
              <a:lnSpc>
                <a:spcPct val="111000"/>
              </a:lnSpc>
            </a:pPr>
            <a:r>
              <a:rPr lang="zh-CN" altLang="en-US" sz="3000"/>
              <a:t>核心问题：曹雪芹用了哪些“魔法”，让王熙凤一出场就令人过目不忘？</a:t>
            </a:r>
            <a:endParaRPr lang="zh-CN" altLang="en-US" sz="3000"/>
          </a:p>
        </p:txBody>
      </p:sp>
      <p:pic>
        <p:nvPicPr>
          <p:cNvPr id="3" name="内容占位符 2" descr="5426a0a2-149e-11f1-ac19-7e9186cbd434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t="24525" b="24525"/>
          <a:stretch>
            <a:fillRect/>
          </a:stretch>
        </p:blipFill>
        <p:spPr>
          <a:xfrm>
            <a:off x="609600" y="609600"/>
            <a:ext cx="10972800" cy="2082800"/>
          </a:xfrm>
          <a:custGeom>
            <a:avLst/>
            <a:gdLst>
              <a:gd name="connisteX0" fmla="*/ 0 w 10972800"/>
              <a:gd name="connsiteY0" fmla="*/ 203200 h 2082800"/>
              <a:gd name="connisteX1" fmla="*/ 203200 w 10972800"/>
              <a:gd name="connsiteY1" fmla="*/ 0 h 2082800"/>
              <a:gd name="connisteX2" fmla="*/ 10769600 w 10972800"/>
              <a:gd name="connsiteY2" fmla="*/ 0 h 2082800"/>
              <a:gd name="connisteX3" fmla="*/ 10972800 w 10972800"/>
              <a:gd name="connsiteY3" fmla="*/ 203200 h 2082800"/>
              <a:gd name="connisteX4" fmla="*/ 10972800 w 10972800"/>
              <a:gd name="connsiteY4" fmla="*/ 1879600 h 2082800"/>
              <a:gd name="connisteX5" fmla="*/ 10769600 w 10972800"/>
              <a:gd name="connsiteY5" fmla="*/ 2082800 h 2082800"/>
              <a:gd name="connisteX6" fmla="*/ 203200 w 10972800"/>
              <a:gd name="connsiteY6" fmla="*/ 2082800 h 2082800"/>
              <a:gd name="connisteX7" fmla="*/ 0 w 10972800"/>
              <a:gd name="connsiteY7" fmla="*/ 1879600 h 2082800"/>
              <a:gd name="connisteX8" fmla="*/ 0 w 10972800"/>
              <a:gd name="connsiteY8" fmla="*/ 20320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082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1879600"/>
                </a:lnTo>
                <a:cubicBezTo>
                  <a:pt x="10972800" y="1991824"/>
                  <a:pt x="10881824" y="2082800"/>
                  <a:pt x="10769600" y="2082800"/>
                </a:cubicBezTo>
                <a:lnTo>
                  <a:pt x="203200" y="2082800"/>
                </a:lnTo>
                <a:cubicBezTo>
                  <a:pt x="90976" y="2082800"/>
                  <a:pt x="0" y="1991824"/>
                  <a:pt x="0" y="1879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装饰  3"/>
          <p:cNvSpPr>
            <a:spLocks noGrp="1"/>
          </p:cNvSpPr>
          <p:nvPr>
            <p:ph type="body" idx="16393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声音先导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探究“未见其人，先闻其声”这种声音先导的写法，分析其写出了王熙凤张扬、有特权、打破常规的特点，理解曹雪芹通过声音塑造人物的“魔法”。</a:t>
            </a:r>
            <a:endParaRPr lang="zh-CN" altLang="en-US"/>
          </a:p>
        </p:txBody>
      </p:sp>
      <p:sp>
        <p:nvSpPr>
          <p:cNvPr id="7" name="装饰  6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黛玉视角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分析通过黛玉的眼睛来写王熙凤的好处，体会侧面烘托、陌生化视角以及突出与众不同的效果，感受曹雪芹运用视角描写人物的精妙。</a:t>
            </a:r>
            <a:endParaRPr lang="zh-CN" altLang="en-US"/>
          </a:p>
        </p:txBody>
      </p:sp>
      <p:sp>
        <p:nvSpPr>
          <p:cNvPr id="10" name="装饰  9"/>
          <p:cNvSpPr>
            <a:spLocks noGrp="1"/>
          </p:cNvSpPr>
          <p:nvPr>
            <p:ph type="body" idx="16395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/>
            <p:custDataLst>
              <p:tags r:id="rId1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外貌描写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2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解读王熙凤外貌描写透露的性格和地位，如奢华、精明、善于包装、有权力感等，领悟曹雪芹通过外貌描写塑造人物的“魔法”。</a:t>
            </a:r>
            <a:endParaRPr lang="zh-CN" altLang="en-US"/>
          </a:p>
        </p:txBody>
      </p:sp>
    </p:spTree>
    <p:custDataLst>
      <p:tags r:id="rId1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6388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/>
              <a:t>小活动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6389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精读王熙凤出场段落（第3回）</a:t>
            </a:r>
            <a:endParaRPr lang="zh-CN" altLang="en-US"/>
          </a:p>
        </p:txBody>
      </p:sp>
      <p:pic>
        <p:nvPicPr>
          <p:cNvPr id="3" name="内容占位符 2" descr="533d48b6-149e-11f1-b15f-526fa1abdec6"/>
          <p:cNvPicPr>
            <a:picLocks noChangeAspect="1"/>
          </p:cNvPicPr>
          <p:nvPr>
            <p:ph idx="16386"/>
            <p:custDataLst>
              <p:tags r:id="rId2"/>
            </p:custDataLst>
          </p:nvPr>
        </p:nvPicPr>
        <p:blipFill>
          <a:blip r:embed="rId3"/>
          <a:srcRect l="1049" r="1049"/>
          <a:stretch>
            <a:fillRect/>
          </a:stretch>
        </p:blipFill>
        <p:spPr>
          <a:xfrm>
            <a:off x="0" y="0"/>
            <a:ext cx="6934200" cy="6858000"/>
          </a:xfrm>
          <a:custGeom>
            <a:avLst/>
            <a:gdLst>
              <a:gd name="connisteX0" fmla="*/ 0 w 6934200"/>
              <a:gd name="connsiteY0" fmla="*/ 0 h 6858000"/>
              <a:gd name="connisteX1" fmla="*/ 6934200 w 6934200"/>
              <a:gd name="connsiteY1" fmla="*/ 0 h 6858000"/>
              <a:gd name="connisteX2" fmla="*/ 6934200 w 6934200"/>
              <a:gd name="connsiteY2" fmla="*/ 6858000 h 6858000"/>
              <a:gd name="connisteX3" fmla="*/ 0 w 6934200"/>
              <a:gd name="connsiteY3" fmla="*/ 6858000 h 6858000"/>
              <a:gd name="connisteX4" fmla="*/ 0 w 6934200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6934200" h="6858000">
                <a:moveTo>
                  <a:pt x="0" y="0"/>
                </a:moveTo>
                <a:lnTo>
                  <a:pt x="6934200" y="0"/>
                </a:lnTo>
                <a:lnTo>
                  <a:pt x="69342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pPr algn="ctr">
              <a:lnSpc>
                <a:spcPct val="111000"/>
              </a:lnSpc>
            </a:pPr>
            <a:r>
              <a:rPr lang="zh-CN" altLang="en-US"/>
              <a:t>数字化小游戏（形式：王熙凤与人物性格概括词进行连线）</a:t>
            </a:r>
            <a:br>
              <a:rPr lang="zh-CN" altLang="en-US"/>
            </a:br>
            <a:r>
              <a:rPr lang="zh-CN" altLang="en-US">
                <a:solidFill>
                  <a:srgbClr val="FF0000"/>
                </a:solidFill>
              </a:rPr>
              <a:t>此处做的是刘姥姥进大观园的游戏，只做演示，之后修改对应完成。</a:t>
            </a:r>
            <a:br>
              <a:rPr lang="zh-CN" altLang="en-US"/>
            </a:br>
            <a:r>
              <a:rPr lang="en-US" altLang="zh-CN">
                <a:hlinkClick r:id="rId2"/>
              </a:rPr>
              <a:t>https://api.ourteacher.cc/api/html/detail?md5</a:t>
            </a:r>
            <a:r>
              <a:rPr lang="zh-CN" altLang="en-US">
                <a:hlinkClick r:id="rId2"/>
              </a:rPr>
              <a:t>=</a:t>
            </a:r>
            <a:r>
              <a:rPr lang="en-US" altLang="zh-CN">
                <a:hlinkClick r:id="rId2"/>
              </a:rPr>
              <a:t>d2bc5bf73918f968f1bc66cd95fcc7b0</a:t>
            </a:r>
            <a:r>
              <a:rPr lang="zh-CN" altLang="en-US">
                <a:hlinkClick r:id="rId2"/>
              </a:rPr>
              <a:t>&amp;</a:t>
            </a:r>
            <a:r>
              <a:rPr lang="en-US" altLang="zh-CN">
                <a:hlinkClick r:id="rId2"/>
              </a:rPr>
              <a:t>user_id</a:t>
            </a:r>
            <a:r>
              <a:rPr lang="zh-CN" altLang="en-US">
                <a:hlinkClick r:id="rId2"/>
              </a:rPr>
              <a:t>=</a:t>
            </a:r>
            <a:r>
              <a:rPr lang="en-US" altLang="zh-CN">
                <a:hlinkClick r:id="rId2"/>
              </a:rPr>
              <a:t>10029784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6388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/>
              <a:t>原文呈现——王熙凤出场全段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6389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04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pPr algn="l">
              <a:lnSpc>
                <a:spcPct val="111000"/>
              </a:lnSpc>
            </a:pPr>
            <a:r>
              <a:rPr lang="zh-CN" altLang="en-US" sz="3000"/>
              <a:t>王熙凤出场完整段落（从“一语未了，只听得后院中有人笑声”到“快再休提前话”）</a:t>
            </a:r>
            <a:endParaRPr lang="zh-CN" altLang="en-US" sz="3000"/>
          </a:p>
        </p:txBody>
      </p:sp>
      <p:pic>
        <p:nvPicPr>
          <p:cNvPr id="3" name="内容占位符 2" descr="50b9f9ce-149e-11f1-ac19-7e9186cbd434"/>
          <p:cNvPicPr>
            <a:picLocks noChangeAspect="1"/>
          </p:cNvPicPr>
          <p:nvPr>
            <p:ph idx="16386"/>
            <p:custDataLst>
              <p:tags r:id="rId2"/>
            </p:custDataLst>
          </p:nvPr>
        </p:nvPicPr>
        <p:blipFill>
          <a:blip r:embed="rId3"/>
          <a:srcRect l="3046" r="3046"/>
          <a:stretch>
            <a:fillRect/>
          </a:stretch>
        </p:blipFill>
        <p:spPr>
          <a:xfrm>
            <a:off x="609600" y="609600"/>
            <a:ext cx="6934200" cy="5638800"/>
          </a:xfrm>
          <a:custGeom>
            <a:avLst/>
            <a:gdLst>
              <a:gd name="connisteX0" fmla="*/ 0 w 6934200"/>
              <a:gd name="connsiteY0" fmla="*/ 203200 h 5638800"/>
              <a:gd name="connisteX1" fmla="*/ 203200 w 6934200"/>
              <a:gd name="connsiteY1" fmla="*/ 0 h 5638800"/>
              <a:gd name="connisteX2" fmla="*/ 6731000 w 6934200"/>
              <a:gd name="connsiteY2" fmla="*/ 0 h 5638800"/>
              <a:gd name="connisteX3" fmla="*/ 6934200 w 6934200"/>
              <a:gd name="connsiteY3" fmla="*/ 203200 h 5638800"/>
              <a:gd name="connisteX4" fmla="*/ 6934200 w 6934200"/>
              <a:gd name="connsiteY4" fmla="*/ 5435600 h 5638800"/>
              <a:gd name="connisteX5" fmla="*/ 6731000 w 6934200"/>
              <a:gd name="connsiteY5" fmla="*/ 5638800 h 5638800"/>
              <a:gd name="connisteX6" fmla="*/ 203200 w 6934200"/>
              <a:gd name="connsiteY6" fmla="*/ 5638800 h 5638800"/>
              <a:gd name="connisteX7" fmla="*/ 0 w 6934200"/>
              <a:gd name="connsiteY7" fmla="*/ 5435600 h 5638800"/>
              <a:gd name="connisteX8" fmla="*/ 0 w 69342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2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5435600"/>
                </a:lnTo>
                <a:cubicBezTo>
                  <a:pt x="6934200" y="5547824"/>
                  <a:pt x="6843224" y="5638800"/>
                  <a:pt x="67310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副标题 1"/>
          <p:cNvSpPr>
            <a:spLocks noGrp="1"/>
          </p:cNvSpPr>
          <p:nvPr>
            <p:ph type="subTitle" idx="16386"/>
            <p:custDataLst>
              <p:tags r:id="rId1"/>
            </p:custDataLst>
          </p:nvPr>
        </p:nvSpPr>
        <p:spPr/>
        <p:txBody>
          <a:bodyPr/>
          <a:p>
            <a:pPr algn="ctr">
              <a:lnSpc>
                <a:spcPct val="125000"/>
              </a:lnSpc>
            </a:pPr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>
            <a:normAutofit fontScale="90000"/>
          </a:bodyPr>
          <a:p>
            <a:pPr algn="ctr">
              <a:lnSpc>
                <a:spcPct val="104000"/>
              </a:lnSpc>
            </a:pPr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3"/>
            </p:custDataLst>
          </p:nvPr>
        </p:nvSpPr>
        <p:spPr/>
        <p:txBody>
          <a:bodyPr/>
          <a:p>
            <a:pPr algn="ctr">
              <a:lnSpc>
                <a:spcPct val="109000"/>
              </a:lnSpc>
            </a:pPr>
            <a:r>
              <a:rPr lang="en-US" altLang="en-US"/>
              <a:t>01</a:t>
            </a:r>
            <a:endParaRPr lang="en-US" altLang="en-US"/>
          </a:p>
        </p:txBody>
      </p:sp>
      <p:sp>
        <p:nvSpPr>
          <p:cNvPr id="5" name="装饰  4"/>
          <p:cNvSpPr>
            <a:spLocks noGrp="1"/>
          </p:cNvSpPr>
          <p:nvPr>
            <p:ph type="body" idx="16395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8000"/>
              </a:lnSpc>
            </a:pPr>
            <a:r>
              <a:rPr lang="zh-CN" altLang="en-US"/>
              <a:t>思考问题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90"/>
            <p:custDataLst>
              <p:tags r:id="rId6"/>
            </p:custDataLst>
          </p:nvPr>
        </p:nvSpPr>
        <p:spPr/>
        <p:txBody>
          <a:bodyPr/>
          <a:p>
            <a:pPr algn="ctr">
              <a:lnSpc>
                <a:spcPct val="109000"/>
              </a:lnSpc>
            </a:pPr>
            <a:r>
              <a:rPr lang="en-US" altLang="en-US"/>
              <a:t>02</a:t>
            </a:r>
            <a:endParaRPr lang="en-US" altLang="en-US"/>
          </a:p>
        </p:txBody>
      </p:sp>
      <p:sp>
        <p:nvSpPr>
          <p:cNvPr id="8" name="装饰  7"/>
          <p:cNvSpPr>
            <a:spLocks noGrp="1"/>
          </p:cNvSpPr>
          <p:nvPr>
            <p:ph type="body" idx="16396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8000"/>
              </a:lnSpc>
            </a:pPr>
            <a:r>
              <a:rPr lang="zh-CN" altLang="en-US"/>
              <a:t>聚焦“凤辣子”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92"/>
            <p:custDataLst>
              <p:tags r:id="rId9"/>
            </p:custDataLst>
          </p:nvPr>
        </p:nvSpPr>
        <p:spPr/>
        <p:txBody>
          <a:bodyPr/>
          <a:p>
            <a:pPr algn="ctr">
              <a:lnSpc>
                <a:spcPct val="109000"/>
              </a:lnSpc>
            </a:pPr>
            <a:r>
              <a:rPr lang="en-US" altLang="en-US"/>
              <a:t>03</a:t>
            </a:r>
            <a:endParaRPr lang="en-US" altLang="en-US"/>
          </a:p>
        </p:txBody>
      </p:sp>
      <p:sp>
        <p:nvSpPr>
          <p:cNvPr id="11" name="装饰  0"/>
          <p:cNvSpPr>
            <a:spLocks noGrp="1"/>
          </p:cNvSpPr>
          <p:nvPr>
            <p:ph type="body" idx="16397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8000"/>
              </a:lnSpc>
            </a:pPr>
            <a:r>
              <a:rPr lang="zh-CN" altLang="en-US"/>
              <a:t>小活动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6394"/>
            <p:custDataLst>
              <p:tags r:id="rId12"/>
            </p:custDataLst>
          </p:nvPr>
        </p:nvSpPr>
        <p:spPr/>
        <p:txBody>
          <a:bodyPr/>
          <a:p>
            <a:pPr algn="ctr">
              <a:lnSpc>
                <a:spcPct val="109000"/>
              </a:lnSpc>
            </a:pPr>
            <a:r>
              <a:rPr lang="en-US" altLang="en-US"/>
              <a:t>04</a:t>
            </a:r>
            <a:endParaRPr lang="en-US" altLang="en-US"/>
          </a:p>
        </p:txBody>
      </p:sp>
      <p:sp>
        <p:nvSpPr>
          <p:cNvPr id="14" name="装饰  3"/>
          <p:cNvSpPr>
            <a:spLocks noGrp="1"/>
          </p:cNvSpPr>
          <p:nvPr>
            <p:ph type="body" idx="16398"/>
            <p:custDataLst>
              <p:tags r:id="rId13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3"/>
            <p:custDataLst>
              <p:tags r:id="rId14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8000"/>
              </a:lnSpc>
            </a:pPr>
            <a:r>
              <a:rPr lang="zh-CN" altLang="en-US"/>
              <a:t>原文呈现——王熙凤出场全段</a:t>
            </a:r>
            <a:endParaRPr lang="zh-CN" altLang="en-US"/>
          </a:p>
        </p:txBody>
      </p:sp>
    </p:spTree>
    <p:custDataLst>
      <p:tags r:id="rId1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6388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/>
              <a:t>讨论点一——“未见其人，先闻其声”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6389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05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pPr algn="l">
              <a:lnSpc>
                <a:spcPct val="111000"/>
              </a:lnSpc>
            </a:pPr>
            <a:r>
              <a:rPr lang="zh-CN" altLang="en-US" sz="3000"/>
              <a:t>原文节选：“只听后院中有人笑声，说：‘我来迟了，不曾迎接远客！’”</a:t>
            </a:r>
            <a:endParaRPr lang="zh-CN" altLang="en-US" sz="3000"/>
          </a:p>
        </p:txBody>
      </p:sp>
      <p:pic>
        <p:nvPicPr>
          <p:cNvPr id="3" name="内容占位符 2" descr="54a27809-149e-11f1-afe0-4a09ad46092d"/>
          <p:cNvPicPr>
            <a:picLocks noChangeAspect="1"/>
          </p:cNvPicPr>
          <p:nvPr>
            <p:ph idx="16386"/>
            <p:custDataLst>
              <p:tags r:id="rId2"/>
            </p:custDataLst>
          </p:nvPr>
        </p:nvPicPr>
        <p:blipFill>
          <a:blip r:embed="rId3"/>
          <a:srcRect l="989" r="989"/>
          <a:stretch>
            <a:fillRect/>
          </a:stretch>
        </p:blipFill>
        <p:spPr>
          <a:xfrm>
            <a:off x="4648200" y="609600"/>
            <a:ext cx="6934200" cy="5638800"/>
          </a:xfrm>
          <a:custGeom>
            <a:avLst/>
            <a:gdLst>
              <a:gd name="connisteX0" fmla="*/ 0 w 6934200"/>
              <a:gd name="connsiteY0" fmla="*/ 203200 h 5638800"/>
              <a:gd name="connisteX1" fmla="*/ 203200 w 6934200"/>
              <a:gd name="connsiteY1" fmla="*/ 0 h 5638800"/>
              <a:gd name="connisteX2" fmla="*/ 6731000 w 6934200"/>
              <a:gd name="connsiteY2" fmla="*/ 0 h 5638800"/>
              <a:gd name="connisteX3" fmla="*/ 6934200 w 6934200"/>
              <a:gd name="connsiteY3" fmla="*/ 203200 h 5638800"/>
              <a:gd name="connisteX4" fmla="*/ 6934200 w 6934200"/>
              <a:gd name="connsiteY4" fmla="*/ 5435600 h 5638800"/>
              <a:gd name="connisteX5" fmla="*/ 6731000 w 6934200"/>
              <a:gd name="connsiteY5" fmla="*/ 5638800 h 5638800"/>
              <a:gd name="connisteX6" fmla="*/ 203200 w 6934200"/>
              <a:gd name="connsiteY6" fmla="*/ 5638800 h 5638800"/>
              <a:gd name="connisteX7" fmla="*/ 0 w 6934200"/>
              <a:gd name="connsiteY7" fmla="*/ 5435600 h 5638800"/>
              <a:gd name="connisteX8" fmla="*/ 0 w 69342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2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5435600"/>
                </a:lnTo>
                <a:cubicBezTo>
                  <a:pt x="6934200" y="5547824"/>
                  <a:pt x="6843224" y="5638800"/>
                  <a:pt x="67310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</p:spPr>
      </p:pic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pPr algn="l">
              <a:lnSpc>
                <a:spcPct val="111000"/>
              </a:lnSpc>
            </a:pPr>
            <a:r>
              <a:rPr lang="zh-CN" altLang="en-US"/>
              <a:t>讨论问题：这种“声音先导”的写法，写出了王熙凤什么特点？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6388"/>
            <p:custDataLst>
              <p:tags r:id="rId2"/>
            </p:custDataLst>
          </p:nvPr>
        </p:nvSpPr>
        <p:spPr/>
        <p:txBody>
          <a:bodyPr/>
          <a:p>
            <a:pPr algn="ctr">
              <a:lnSpc>
                <a:spcPct val="109000"/>
              </a:lnSpc>
            </a:pPr>
            <a:r>
              <a:rPr lang="zh-CN" altLang="en-US"/>
              <a:t>01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体现张扬特点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4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“声音先导”的写法鲜明地写出了王熙凤张扬的特点。她未现身先出声，笑声和话语直接打破了环境的安静，这种方式极为高调，充分展现出她爱表现、不拘小节的张扬性格。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91"/>
            <p:custDataLst>
              <p:tags r:id="rId5"/>
            </p:custDataLst>
          </p:nvPr>
        </p:nvSpPr>
        <p:spPr/>
        <p:txBody>
          <a:bodyPr/>
          <a:p>
            <a:pPr algn="ctr">
              <a:lnSpc>
                <a:spcPct val="109000"/>
              </a:lnSpc>
            </a:pPr>
            <a:r>
              <a:rPr lang="zh-CN" altLang="en-US"/>
              <a:t>02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6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反映特权地位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90"/>
            <p:custDataLst>
              <p:tags r:id="rId7"/>
            </p:custDataLst>
          </p:nvPr>
        </p:nvSpPr>
        <p:spPr/>
        <p:txBody>
          <a:bodyPr>
            <a:normAutofit lnSpcReduction="10000"/>
          </a:bodyPr>
          <a:p>
            <a:pPr algn="l">
              <a:lnSpc>
                <a:spcPct val="125000"/>
              </a:lnSpc>
            </a:pPr>
            <a:r>
              <a:rPr lang="zh-CN" altLang="en-US"/>
              <a:t>此写法也反映出王熙凤拥有特权地位。在贾府众人皆敛声屏气、恭肃严整的氛围中，她能如此放诞无礼地先声夺人，说明她在贾府有着特殊的地位和权力，不受常规拘束。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94"/>
            <p:custDataLst>
              <p:tags r:id="rId8"/>
            </p:custDataLst>
          </p:nvPr>
        </p:nvSpPr>
        <p:spPr/>
        <p:txBody>
          <a:bodyPr/>
          <a:p>
            <a:pPr algn="ctr">
              <a:lnSpc>
                <a:spcPct val="109000"/>
              </a:lnSpc>
            </a:pPr>
            <a:r>
              <a:rPr lang="zh-CN" altLang="en-US"/>
              <a:t>03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92"/>
            <p:custDataLst>
              <p:tags r:id="rId9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凸显打破常规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3"/>
            <p:custDataLst>
              <p:tags r:id="rId10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“声音先导”凸显了王熙凤打破常规的特质。按常理进入有贵客的场合应安静有礼，但她以独特的出场方式打破了这种常规，显示出她行事大胆、不循规蹈矩的风格。</a:t>
            </a:r>
            <a:endParaRPr lang="zh-CN" altLang="en-US"/>
          </a:p>
        </p:txBody>
      </p:sp>
    </p:spTree>
    <p:custDataLst>
      <p:tags r:id="rId1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6388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/>
              <a:t>讨论点二——“黛玉纳罕”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6389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06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pPr algn="l">
              <a:lnSpc>
                <a:spcPct val="111000"/>
              </a:lnSpc>
            </a:pPr>
            <a:r>
              <a:rPr lang="zh-CN" altLang="en-US" sz="2700"/>
              <a:t>原文节选：标红“黛玉纳罕道：‘这些人个个皆敛声屏气，恭肃严整如此，这来者系谁，这样放诞无礼？’”</a:t>
            </a:r>
            <a:endParaRPr lang="zh-CN" altLang="en-US" sz="2700"/>
          </a:p>
        </p:txBody>
      </p:sp>
      <p:pic>
        <p:nvPicPr>
          <p:cNvPr id="3" name="内容占位符 2" descr="53fbc0a5-149e-11f1-8b67-7ee5db44f335"/>
          <p:cNvPicPr>
            <a:picLocks noChangeAspect="1"/>
          </p:cNvPicPr>
          <p:nvPr>
            <p:ph idx="16388"/>
            <p:custDataLst>
              <p:tags r:id="rId2"/>
            </p:custDataLst>
          </p:nvPr>
        </p:nvPicPr>
        <p:blipFill>
          <a:blip r:embed="rId3"/>
          <a:srcRect t="243" b="243"/>
          <a:stretch>
            <a:fillRect/>
          </a:stretch>
        </p:blipFill>
        <p:spPr>
          <a:xfrm>
            <a:off x="6096000" y="609600"/>
            <a:ext cx="5486400" cy="5638800"/>
          </a:xfrm>
          <a:custGeom>
            <a:avLst/>
            <a:gdLst>
              <a:gd name="connisteX0" fmla="*/ 0 w 5486400"/>
              <a:gd name="connsiteY0" fmla="*/ 203200 h 5638800"/>
              <a:gd name="connisteX1" fmla="*/ 203200 w 5486400"/>
              <a:gd name="connsiteY1" fmla="*/ 0 h 5638800"/>
              <a:gd name="connisteX2" fmla="*/ 5283200 w 5486400"/>
              <a:gd name="connsiteY2" fmla="*/ 0 h 5638800"/>
              <a:gd name="connisteX3" fmla="*/ 5486400 w 5486400"/>
              <a:gd name="connsiteY3" fmla="*/ 203200 h 5638800"/>
              <a:gd name="connisteX4" fmla="*/ 5486400 w 5486400"/>
              <a:gd name="connsiteY4" fmla="*/ 5435600 h 5638800"/>
              <a:gd name="connisteX5" fmla="*/ 5283200 w 5486400"/>
              <a:gd name="connsiteY5" fmla="*/ 5638800 h 5638800"/>
              <a:gd name="connisteX6" fmla="*/ 203200 w 5486400"/>
              <a:gd name="connsiteY6" fmla="*/ 5638800 h 5638800"/>
              <a:gd name="connisteX7" fmla="*/ 0 w 5486400"/>
              <a:gd name="connsiteY7" fmla="*/ 5435600 h 5638800"/>
              <a:gd name="connisteX8" fmla="*/ 0 w 54864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5435600"/>
                </a:lnTo>
                <a:cubicBezTo>
                  <a:pt x="5486400" y="5547824"/>
                  <a:pt x="5395424" y="5638800"/>
                  <a:pt x="52832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装饰  3"/>
          <p:cNvSpPr>
            <a:spLocks noGrp="1"/>
          </p:cNvSpPr>
          <p:nvPr>
            <p:ph type="body" idx="16389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原文标红内容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在《红楼梦》王熙凤出场情节中，原文标红“黛玉纳罕道：‘这些人个个皆敛声屏气，恭肃严整如此，这来者系谁，这样放诞无礼？’”，生动展现了黛玉初入贾府时的惊讶。</a:t>
            </a:r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pPr algn="l">
              <a:lnSpc>
                <a:spcPct val="111000"/>
              </a:lnSpc>
            </a:pPr>
            <a:r>
              <a:rPr lang="zh-CN" altLang="en-US" sz="3300"/>
              <a:t>讨论问题：为什么通过黛玉的眼睛来写王熙凤？这样写有何好处？</a:t>
            </a:r>
            <a:endParaRPr lang="zh-CN" altLang="en-US" sz="3300"/>
          </a:p>
        </p:txBody>
      </p:sp>
      <p:sp>
        <p:nvSpPr>
          <p:cNvPr id="3" name="装饰  2"/>
          <p:cNvSpPr>
            <a:spLocks noGrp="1"/>
          </p:cNvSpPr>
          <p:nvPr>
            <p:ph type="body" idx="16392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4" name="图片占位符 3" descr="54db1c22-149e-11f1-8b67-7ee5db44f335"/>
          <p:cNvPicPr>
            <a:picLocks noChangeAspect="1"/>
          </p:cNvPicPr>
          <p:nvPr>
            <p:ph type="pic" idx="16393"/>
            <p:custDataLst>
              <p:tags r:id="rId3"/>
            </p:custDataLst>
          </p:nvPr>
        </p:nvPicPr>
        <p:blipFill>
          <a:blip r:embed="rId4"/>
          <a:srcRect t="2778" b="2778"/>
          <a:stretch>
            <a:fillRect/>
          </a:stretch>
        </p:blipFill>
        <p:spPr>
          <a:xfrm>
            <a:off x="609600" y="1524000"/>
            <a:ext cx="3454400" cy="1727200"/>
          </a:xfrm>
          <a:custGeom>
            <a:avLst/>
            <a:gdLst>
              <a:gd name="connisteX0" fmla="*/ 0 w 3454400"/>
              <a:gd name="connsiteY0" fmla="*/ 203200 h 1727200"/>
              <a:gd name="connisteX1" fmla="*/ 203200 w 3454400"/>
              <a:gd name="connsiteY1" fmla="*/ 0 h 1727200"/>
              <a:gd name="connisteX2" fmla="*/ 3251200 w 3454400"/>
              <a:gd name="connsiteY2" fmla="*/ 0 h 1727200"/>
              <a:gd name="connisteX3" fmla="*/ 3454400 w 3454400"/>
              <a:gd name="connsiteY3" fmla="*/ 203200 h 1727200"/>
              <a:gd name="connisteX4" fmla="*/ 3454400 w 3454400"/>
              <a:gd name="connsiteY4" fmla="*/ 1727200 h 1727200"/>
              <a:gd name="connisteX5" fmla="*/ 0 w 3454400"/>
              <a:gd name="connsiteY5" fmla="*/ 1727200 h 1727200"/>
              <a:gd name="connisteX6" fmla="*/ 0 w 3454400"/>
              <a:gd name="connsiteY6" fmla="*/ 2032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1727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1727200"/>
                </a:lnTo>
                <a:lnTo>
                  <a:pt x="0" y="1727200"/>
                </a:ln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侧面烘托王熙凤形象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通过黛玉的眼睛来写王熙凤，能起到侧面烘托的作用。黛玉初入贾府，所见众人皆敛声屏气，而王熙凤却放诞无礼，借此突出王熙凤在贾府与众不同的地位和张扬的性格。</a:t>
            </a:r>
            <a:endParaRPr lang="zh-CN" altLang="en-US"/>
          </a:p>
        </p:txBody>
      </p:sp>
      <p:sp>
        <p:nvSpPr>
          <p:cNvPr id="7" name="装饰  6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8" name="图片占位符 7" descr="54db1c5b-149e-11f1-8b67-7ee5db44f335"/>
          <p:cNvPicPr>
            <a:picLocks noChangeAspect="1"/>
          </p:cNvPicPr>
          <p:nvPr>
            <p:ph type="pic" idx="16395"/>
            <p:custDataLst>
              <p:tags r:id="rId8"/>
            </p:custDataLst>
          </p:nvPr>
        </p:nvPicPr>
        <p:blipFill>
          <a:blip r:embed="rId9"/>
          <a:srcRect t="2778" b="2778"/>
          <a:stretch>
            <a:fillRect/>
          </a:stretch>
        </p:blipFill>
        <p:spPr>
          <a:xfrm>
            <a:off x="4368800" y="1524000"/>
            <a:ext cx="3454400" cy="1727200"/>
          </a:xfrm>
          <a:custGeom>
            <a:avLst/>
            <a:gdLst>
              <a:gd name="connisteX0" fmla="*/ 0 w 3454400"/>
              <a:gd name="connsiteY0" fmla="*/ 203200 h 1727200"/>
              <a:gd name="connisteX1" fmla="*/ 203200 w 3454400"/>
              <a:gd name="connsiteY1" fmla="*/ 0 h 1727200"/>
              <a:gd name="connisteX2" fmla="*/ 3251200 w 3454400"/>
              <a:gd name="connsiteY2" fmla="*/ 0 h 1727200"/>
              <a:gd name="connisteX3" fmla="*/ 3454400 w 3454400"/>
              <a:gd name="connsiteY3" fmla="*/ 203200 h 1727200"/>
              <a:gd name="connisteX4" fmla="*/ 3454400 w 3454400"/>
              <a:gd name="connsiteY4" fmla="*/ 1727200 h 1727200"/>
              <a:gd name="connisteX5" fmla="*/ 0 w 3454400"/>
              <a:gd name="connsiteY5" fmla="*/ 1727200 h 1727200"/>
              <a:gd name="connisteX6" fmla="*/ 0 w 3454400"/>
              <a:gd name="connsiteY6" fmla="*/ 2032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1727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1727200"/>
                </a:lnTo>
                <a:lnTo>
                  <a:pt x="0" y="1727200"/>
                </a:ln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陌生化视角增强效果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采用黛玉的陌生化视角来描写王熙凤，使读者如同跟随黛玉一同感受，增强了故事的新鲜感和吸引力，让读者更能体会到王熙凤出场时给人的震撼。</a:t>
            </a:r>
            <a:endParaRPr lang="zh-CN" altLang="en-US"/>
          </a:p>
        </p:txBody>
      </p:sp>
      <p:sp>
        <p:nvSpPr>
          <p:cNvPr id="11" name="装饰  0"/>
          <p:cNvSpPr>
            <a:spLocks noGrp="1"/>
          </p:cNvSpPr>
          <p:nvPr>
            <p:ph type="body" idx="16396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2" name="图片占位符 11" descr="54db1aa5-149e-11f1-8b67-7ee5db44f335"/>
          <p:cNvPicPr>
            <a:picLocks noChangeAspect="1"/>
          </p:cNvPicPr>
          <p:nvPr>
            <p:ph type="pic" idx="16397"/>
            <p:custDataLst>
              <p:tags r:id="rId13"/>
            </p:custDataLst>
          </p:nvPr>
        </p:nvPicPr>
        <p:blipFill>
          <a:blip r:embed="rId14"/>
          <a:srcRect t="2778" b="2778"/>
          <a:stretch>
            <a:fillRect/>
          </a:stretch>
        </p:blipFill>
        <p:spPr>
          <a:xfrm>
            <a:off x="8128000" y="1524000"/>
            <a:ext cx="3454400" cy="1727200"/>
          </a:xfrm>
          <a:custGeom>
            <a:avLst/>
            <a:gdLst>
              <a:gd name="connisteX0" fmla="*/ 0 w 3454400"/>
              <a:gd name="connsiteY0" fmla="*/ 203200 h 1727200"/>
              <a:gd name="connisteX1" fmla="*/ 203200 w 3454400"/>
              <a:gd name="connsiteY1" fmla="*/ 0 h 1727200"/>
              <a:gd name="connisteX2" fmla="*/ 3251200 w 3454400"/>
              <a:gd name="connsiteY2" fmla="*/ 0 h 1727200"/>
              <a:gd name="connisteX3" fmla="*/ 3454400 w 3454400"/>
              <a:gd name="connsiteY3" fmla="*/ 203200 h 1727200"/>
              <a:gd name="connisteX4" fmla="*/ 3454400 w 3454400"/>
              <a:gd name="connsiteY4" fmla="*/ 1727200 h 1727200"/>
              <a:gd name="connisteX5" fmla="*/ 0 w 3454400"/>
              <a:gd name="connsiteY5" fmla="*/ 1727200 h 1727200"/>
              <a:gd name="connisteX6" fmla="*/ 0 w 3454400"/>
              <a:gd name="connsiteY6" fmla="*/ 2032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1727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1727200"/>
                </a:lnTo>
                <a:lnTo>
                  <a:pt x="0" y="1727200"/>
                </a:ln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1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突出王熙凤与众不同</a:t>
            </a:r>
            <a:endParaRPr lang="zh-CN" altLang="en-US"/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6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以黛玉的视角，将王熙凤与周围人形成鲜明对比，突出了王熙凤的与众不同，让读者更深刻地感受到她在贾府的独特存在和特殊地位。</a:t>
            </a:r>
            <a:endParaRPr lang="zh-CN" altLang="en-US"/>
          </a:p>
        </p:txBody>
      </p:sp>
    </p:spTree>
    <p:custDataLst>
      <p:tags r:id="rId17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6388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/>
              <a:t>讨论点三——“彩绣辉煌”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6389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07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pPr algn="l">
              <a:lnSpc>
                <a:spcPct val="111000"/>
              </a:lnSpc>
            </a:pPr>
            <a:r>
              <a:rPr lang="zh-CN" altLang="en-US" sz="2700"/>
              <a:t>原文节选：标红外貌描写段落（从“这个人打扮与众姑娘不同”到“下着翡翠撒花洋绉裙”）</a:t>
            </a:r>
            <a:endParaRPr lang="zh-CN" altLang="en-US" sz="2700"/>
          </a:p>
        </p:txBody>
      </p:sp>
      <p:pic>
        <p:nvPicPr>
          <p:cNvPr id="3" name="内容占位符 2" descr="547ddb1c-149e-11f1-8b67-7ee5db44f335"/>
          <p:cNvPicPr>
            <a:picLocks noChangeAspect="1"/>
          </p:cNvPicPr>
          <p:nvPr>
            <p:ph idx="16388"/>
            <p:custDataLst>
              <p:tags r:id="rId2"/>
            </p:custDataLst>
          </p:nvPr>
        </p:nvPicPr>
        <p:blipFill>
          <a:blip r:embed="rId3"/>
          <a:srcRect t="243" b="243"/>
          <a:stretch>
            <a:fillRect/>
          </a:stretch>
        </p:blipFill>
        <p:spPr>
          <a:xfrm>
            <a:off x="609600" y="609600"/>
            <a:ext cx="5486400" cy="5638800"/>
          </a:xfrm>
          <a:custGeom>
            <a:avLst/>
            <a:gdLst>
              <a:gd name="connisteX0" fmla="*/ 0 w 5486400"/>
              <a:gd name="connsiteY0" fmla="*/ 203200 h 5638800"/>
              <a:gd name="connisteX1" fmla="*/ 203200 w 5486400"/>
              <a:gd name="connsiteY1" fmla="*/ 0 h 5638800"/>
              <a:gd name="connisteX2" fmla="*/ 5283200 w 5486400"/>
              <a:gd name="connsiteY2" fmla="*/ 0 h 5638800"/>
              <a:gd name="connisteX3" fmla="*/ 5486400 w 5486400"/>
              <a:gd name="connsiteY3" fmla="*/ 203200 h 5638800"/>
              <a:gd name="connisteX4" fmla="*/ 5486400 w 5486400"/>
              <a:gd name="connsiteY4" fmla="*/ 5435600 h 5638800"/>
              <a:gd name="connisteX5" fmla="*/ 5283200 w 5486400"/>
              <a:gd name="connsiteY5" fmla="*/ 5638800 h 5638800"/>
              <a:gd name="connisteX6" fmla="*/ 203200 w 5486400"/>
              <a:gd name="connsiteY6" fmla="*/ 5638800 h 5638800"/>
              <a:gd name="connisteX7" fmla="*/ 0 w 5486400"/>
              <a:gd name="connsiteY7" fmla="*/ 5435600 h 5638800"/>
              <a:gd name="connisteX8" fmla="*/ 0 w 54864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5435600"/>
                </a:lnTo>
                <a:cubicBezTo>
                  <a:pt x="5486400" y="5547824"/>
                  <a:pt x="5395424" y="5638800"/>
                  <a:pt x="52832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装饰  3"/>
          <p:cNvSpPr>
            <a:spLocks noGrp="1"/>
          </p:cNvSpPr>
          <p:nvPr>
            <p:ph type="body" idx="16389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标红外貌描写段落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在PPT中，会将从“这个人打扮与众姑娘不同”到“下着翡翠撒花洋绉裙”的外貌描写段落进行标红处理，以此引起学生对王熙凤外貌描写的关注。</a:t>
            </a:r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奢华、精明、善于包装、权力感</a:t>
            </a:r>
            <a:endParaRPr lang="zh-CN" altLang="en-US"/>
          </a:p>
        </p:txBody>
      </p:sp>
      <p:pic>
        <p:nvPicPr>
          <p:cNvPr id="3" name="内容占位符 2" descr="53d338d7-149e-11f1-afe0-4a09ad46092d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t="5498"/>
          <a:stretch>
            <a:fillRect/>
          </a:stretch>
        </p:blipFill>
        <p:spPr>
          <a:xfrm>
            <a:off x="609600" y="1524000"/>
            <a:ext cx="10972800" cy="2184400"/>
          </a:xfrm>
          <a:custGeom>
            <a:avLst/>
            <a:gdLst>
              <a:gd name="connisteX0" fmla="*/ 0 w 10972800"/>
              <a:gd name="connsiteY0" fmla="*/ 203200 h 2184400"/>
              <a:gd name="connisteX1" fmla="*/ 203200 w 10972800"/>
              <a:gd name="connsiteY1" fmla="*/ 0 h 2184400"/>
              <a:gd name="connisteX2" fmla="*/ 10769600 w 10972800"/>
              <a:gd name="connsiteY2" fmla="*/ 0 h 2184400"/>
              <a:gd name="connisteX3" fmla="*/ 10972800 w 10972800"/>
              <a:gd name="connsiteY3" fmla="*/ 203200 h 2184400"/>
              <a:gd name="connisteX4" fmla="*/ 10972800 w 10972800"/>
              <a:gd name="connsiteY4" fmla="*/ 1981200 h 2184400"/>
              <a:gd name="connisteX5" fmla="*/ 10769600 w 10972800"/>
              <a:gd name="connsiteY5" fmla="*/ 2184400 h 2184400"/>
              <a:gd name="connisteX6" fmla="*/ 203200 w 10972800"/>
              <a:gd name="connsiteY6" fmla="*/ 2184400 h 2184400"/>
              <a:gd name="connisteX7" fmla="*/ 0 w 10972800"/>
              <a:gd name="connsiteY7" fmla="*/ 1981200 h 2184400"/>
              <a:gd name="connisteX8" fmla="*/ 0 w 10972800"/>
              <a:gd name="connsiteY8" fmla="*/ 203200 h 218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18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1981200"/>
                </a:lnTo>
                <a:cubicBezTo>
                  <a:pt x="10972800" y="2093424"/>
                  <a:pt x="10881824" y="2184400"/>
                  <a:pt x="10769600" y="2184400"/>
                </a:cubicBezTo>
                <a:lnTo>
                  <a:pt x="203200" y="2184400"/>
                </a:lnTo>
                <a:cubicBezTo>
                  <a:pt x="90976" y="2184400"/>
                  <a:pt x="0" y="2093424"/>
                  <a:pt x="0" y="19812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奢华体现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王熙凤的外貌描写体现出奢华，从穿着的服饰等方面能看出她生活的奢侈，这也反映出她在贾府中较高的地位，拥有享受奢华生活的条件。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精明特质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外貌描写透露出王熙凤的精明，她懂得通过穿着打扮来展现自己，善于包装自己，以此凸显自己的地位和影响力，体现出精明的性格特点。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90"/>
            <p:custDataLst>
              <p:tags r:id="rId8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权力感展现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91"/>
            <p:custDataLst>
              <p:tags r:id="rId9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从外貌描写中能感受到王熙凤的权力感，她的穿着打扮与众不同，彰显出她在贾府中的特殊地位和权力，让他人能直观地感受到她的权威。</a:t>
            </a:r>
            <a:endParaRPr lang="zh-CN" altLang="en-US"/>
          </a:p>
        </p:txBody>
      </p:sp>
    </p:spTree>
    <p:custDataLst>
      <p:tags r:id="rId10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6388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/>
              <a:t>小结与思考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6389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08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副标题 1"/>
          <p:cNvSpPr>
            <a:spLocks noGrp="1"/>
          </p:cNvSpPr>
          <p:nvPr>
            <p:ph type="subTitle" idx="16386"/>
            <p:custDataLst>
              <p:tags r:id="rId1"/>
            </p:custDataLst>
          </p:nvPr>
        </p:nvSpPr>
        <p:spPr/>
        <p:txBody>
          <a:bodyPr/>
          <a:p>
            <a:pPr algn="ctr">
              <a:lnSpc>
                <a:spcPct val="125000"/>
              </a:lnSpc>
            </a:pPr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>
            <a:normAutofit fontScale="90000"/>
          </a:bodyPr>
          <a:p>
            <a:pPr algn="ctr">
              <a:lnSpc>
                <a:spcPct val="104000"/>
              </a:lnSpc>
            </a:pPr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3"/>
            </p:custDataLst>
          </p:nvPr>
        </p:nvSpPr>
        <p:spPr/>
        <p:txBody>
          <a:bodyPr/>
          <a:p>
            <a:pPr algn="ctr">
              <a:lnSpc>
                <a:spcPct val="109000"/>
              </a:lnSpc>
            </a:pPr>
            <a:r>
              <a:rPr lang="en-US" altLang="en-US"/>
              <a:t>05</a:t>
            </a:r>
            <a:endParaRPr lang="en-US" altLang="en-US"/>
          </a:p>
        </p:txBody>
      </p:sp>
      <p:sp>
        <p:nvSpPr>
          <p:cNvPr id="5" name="装饰  4"/>
          <p:cNvSpPr>
            <a:spLocks noGrp="1"/>
          </p:cNvSpPr>
          <p:nvPr>
            <p:ph type="body" idx="16395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rmAutofit fontScale="90000"/>
          </a:bodyPr>
          <a:p>
            <a:pPr algn="l">
              <a:lnSpc>
                <a:spcPct val="118000"/>
              </a:lnSpc>
            </a:pPr>
            <a:r>
              <a:rPr lang="zh-CN" altLang="en-US"/>
              <a:t>讨论点一——“未见其人，先闻其声”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6390"/>
            <p:custDataLst>
              <p:tags r:id="rId6"/>
            </p:custDataLst>
          </p:nvPr>
        </p:nvSpPr>
        <p:spPr/>
        <p:txBody>
          <a:bodyPr/>
          <a:p>
            <a:pPr algn="ctr">
              <a:lnSpc>
                <a:spcPct val="109000"/>
              </a:lnSpc>
            </a:pPr>
            <a:r>
              <a:rPr lang="en-US" altLang="en-US"/>
              <a:t>06</a:t>
            </a:r>
            <a:endParaRPr lang="en-US" altLang="en-US"/>
          </a:p>
        </p:txBody>
      </p:sp>
      <p:sp>
        <p:nvSpPr>
          <p:cNvPr id="8" name="装饰  7"/>
          <p:cNvSpPr>
            <a:spLocks noGrp="1"/>
          </p:cNvSpPr>
          <p:nvPr>
            <p:ph type="body" idx="16396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8000"/>
              </a:lnSpc>
            </a:pPr>
            <a:r>
              <a:rPr lang="zh-CN" altLang="en-US" sz="2200"/>
              <a:t>讨论点二——“黛玉纳罕”</a:t>
            </a:r>
            <a:endParaRPr lang="zh-CN" altLang="en-US" sz="2200"/>
          </a:p>
        </p:txBody>
      </p:sp>
      <p:sp>
        <p:nvSpPr>
          <p:cNvPr id="10" name="文本占位符 9"/>
          <p:cNvSpPr>
            <a:spLocks noGrp="1"/>
          </p:cNvSpPr>
          <p:nvPr>
            <p:ph type="body" idx="16392"/>
            <p:custDataLst>
              <p:tags r:id="rId9"/>
            </p:custDataLst>
          </p:nvPr>
        </p:nvSpPr>
        <p:spPr/>
        <p:txBody>
          <a:bodyPr/>
          <a:p>
            <a:pPr algn="ctr">
              <a:lnSpc>
                <a:spcPct val="109000"/>
              </a:lnSpc>
            </a:pPr>
            <a:r>
              <a:rPr lang="en-US" altLang="en-US"/>
              <a:t>07</a:t>
            </a:r>
            <a:endParaRPr lang="en-US" altLang="en-US"/>
          </a:p>
        </p:txBody>
      </p:sp>
      <p:sp>
        <p:nvSpPr>
          <p:cNvPr id="11" name="装饰  0"/>
          <p:cNvSpPr>
            <a:spLocks noGrp="1"/>
          </p:cNvSpPr>
          <p:nvPr>
            <p:ph type="body" idx="16397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8000"/>
              </a:lnSpc>
            </a:pPr>
            <a:r>
              <a:rPr lang="zh-CN" altLang="en-US" sz="2200"/>
              <a:t>讨论点三——“彩绣辉煌”</a:t>
            </a:r>
            <a:endParaRPr lang="zh-CN" altLang="en-US" sz="220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94"/>
            <p:custDataLst>
              <p:tags r:id="rId12"/>
            </p:custDataLst>
          </p:nvPr>
        </p:nvSpPr>
        <p:spPr/>
        <p:txBody>
          <a:bodyPr/>
          <a:p>
            <a:pPr algn="ctr">
              <a:lnSpc>
                <a:spcPct val="109000"/>
              </a:lnSpc>
            </a:pPr>
            <a:r>
              <a:rPr lang="en-US" altLang="en-US"/>
              <a:t>08</a:t>
            </a:r>
            <a:endParaRPr lang="en-US" altLang="en-US"/>
          </a:p>
        </p:txBody>
      </p:sp>
      <p:sp>
        <p:nvSpPr>
          <p:cNvPr id="14" name="装饰  3"/>
          <p:cNvSpPr>
            <a:spLocks noGrp="1"/>
          </p:cNvSpPr>
          <p:nvPr>
            <p:ph type="body" idx="16398"/>
            <p:custDataLst>
              <p:tags r:id="rId13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3"/>
            <p:custDataLst>
              <p:tags r:id="rId14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8000"/>
              </a:lnSpc>
            </a:pPr>
            <a:r>
              <a:rPr lang="zh-CN" altLang="en-US" sz="2200"/>
              <a:t>小结与思考</a:t>
            </a:r>
            <a:endParaRPr lang="zh-CN" altLang="en-US" sz="2200"/>
          </a:p>
        </p:txBody>
      </p:sp>
    </p:spTree>
    <p:custDataLst>
      <p:tags r:id="rId15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pPr algn="l">
              <a:lnSpc>
                <a:spcPct val="111000"/>
              </a:lnSpc>
            </a:pPr>
            <a:r>
              <a:rPr lang="zh-CN" altLang="en-US" sz="3000"/>
              <a:t>核心提炼：曹雪芹运用多重叙事手法，让王熙凤一出场就“立”住了。</a:t>
            </a:r>
            <a:endParaRPr lang="zh-CN" altLang="en-US" sz="3000"/>
          </a:p>
        </p:txBody>
      </p:sp>
      <p:pic>
        <p:nvPicPr>
          <p:cNvPr id="3" name="图片占位符 2" descr="544d6c8d-149e-11f1-b15f-526fa1abdec6"/>
          <p:cNvPicPr>
            <a:picLocks noChangeAspect="1"/>
          </p:cNvPicPr>
          <p:nvPr>
            <p:ph type="pic" idx="16392"/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14732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>
            <a:normAutofit/>
          </a:bodyPr>
          <a:p>
            <a:pPr algn="ctr">
              <a:lnSpc>
                <a:spcPct val="111000"/>
              </a:lnSpc>
            </a:pPr>
            <a:r>
              <a:rPr lang="zh-CN" altLang="en-US"/>
              <a:t>运用声音先导手法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ctr">
              <a:lnSpc>
                <a:spcPct val="125000"/>
              </a:lnSpc>
            </a:pPr>
            <a:r>
              <a:rPr lang="zh-CN" altLang="en-US"/>
              <a:t>曹雪芹运用声音先导手法，让王熙凤未现身先闻其声，如“我来迟了，不曾迎接远客”，瞬间抓住读者眼球，突出其张扬性格与特权地位，使人物形象鲜活起来。</a:t>
            </a:r>
            <a:endParaRPr lang="zh-CN" altLang="en-US"/>
          </a:p>
        </p:txBody>
      </p:sp>
      <p:pic>
        <p:nvPicPr>
          <p:cNvPr id="6" name="图片占位符 5" descr="544d696b-149e-11f1-b15f-526fa1abdec6"/>
          <p:cNvPicPr>
            <a:picLocks noChangeAspect="1"/>
          </p:cNvPicPr>
          <p:nvPr>
            <p:ph type="pic" idx="16393"/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53340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</p:spPr>
      </p:pic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>
            <a:normAutofit/>
          </a:bodyPr>
          <a:p>
            <a:pPr algn="ctr">
              <a:lnSpc>
                <a:spcPct val="111000"/>
              </a:lnSpc>
            </a:pPr>
            <a:r>
              <a:rPr lang="zh-CN" altLang="en-US"/>
              <a:t>借助黛玉视角描写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>
            <a:normAutofit/>
          </a:bodyPr>
          <a:p>
            <a:pPr algn="ctr">
              <a:lnSpc>
                <a:spcPct val="125000"/>
              </a:lnSpc>
            </a:pPr>
            <a:r>
              <a:rPr lang="zh-CN" altLang="en-US"/>
              <a:t>借助黛玉视角描写王熙凤，以黛玉的纳罕侧面烘托出王熙凤的与众不同。众人敛声屏气，她却放诞无礼，让读者从陌生视角感受到其独特，人物形象更加立体。</a:t>
            </a:r>
            <a:endParaRPr lang="zh-CN" altLang="en-US"/>
          </a:p>
        </p:txBody>
      </p:sp>
      <p:pic>
        <p:nvPicPr>
          <p:cNvPr id="9" name="图片占位符 8" descr="544d69b0-149e-11f1-b15f-526fa1abdec6"/>
          <p:cNvPicPr>
            <a:picLocks noChangeAspect="1"/>
          </p:cNvPicPr>
          <p:nvPr>
            <p:ph type="pic" idx="16394"/>
            <p:custDataLst>
              <p:tags r:id="rId10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91948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</p:spPr>
      </p:pic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12"/>
            </p:custDataLst>
          </p:nvPr>
        </p:nvSpPr>
        <p:spPr/>
        <p:txBody>
          <a:bodyPr>
            <a:normAutofit/>
          </a:bodyPr>
          <a:p>
            <a:pPr algn="ctr">
              <a:lnSpc>
                <a:spcPct val="111000"/>
              </a:lnSpc>
            </a:pPr>
            <a:r>
              <a:rPr lang="zh-CN" altLang="en-US"/>
              <a:t>进行细致外貌描写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91"/>
            <p:custDataLst>
              <p:tags r:id="rId13"/>
            </p:custDataLst>
          </p:nvPr>
        </p:nvSpPr>
        <p:spPr/>
        <p:txBody>
          <a:bodyPr>
            <a:normAutofit/>
          </a:bodyPr>
          <a:p>
            <a:pPr algn="ctr">
              <a:lnSpc>
                <a:spcPct val="125000"/>
              </a:lnSpc>
            </a:pPr>
            <a:r>
              <a:rPr lang="zh-CN" altLang="en-US"/>
              <a:t>曹雪芹对王熙凤进行细致外貌描写，从服饰等方面展现其奢华外表，暗示精明内心。华丽装扮显示地位，善于包装体现权力感，全方位塑造出鲜明的人物形象。</a:t>
            </a:r>
            <a:endParaRPr lang="zh-CN" altLang="en-US"/>
          </a:p>
        </p:txBody>
      </p:sp>
    </p:spTree>
    <p:custDataLst>
      <p:tags r:id="rId14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pPr algn="l">
              <a:lnSpc>
                <a:spcPct val="111000"/>
              </a:lnSpc>
            </a:pPr>
            <a:r>
              <a:rPr lang="zh-CN" altLang="en-US" sz="2700"/>
              <a:t>课堂小结：我们从黛玉的“眼睛”看到了一个规矩森严的贾府，并见识了一位“放诞无礼”的核心人物。</a:t>
            </a:r>
            <a:endParaRPr lang="zh-CN" altLang="en-US" sz="2700"/>
          </a:p>
        </p:txBody>
      </p:sp>
      <p:pic>
        <p:nvPicPr>
          <p:cNvPr id="3" name="内容占位符 2" descr="547617ef-149e-11f1-b15f-526fa1abdec6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t="243" b="243"/>
          <a:stretch>
            <a:fillRect/>
          </a:stretch>
        </p:blipFill>
        <p:spPr>
          <a:xfrm>
            <a:off x="6096000" y="609600"/>
            <a:ext cx="5486400" cy="5638800"/>
          </a:xfrm>
          <a:custGeom>
            <a:avLst/>
            <a:gdLst>
              <a:gd name="connisteX0" fmla="*/ 0 w 5486400"/>
              <a:gd name="connsiteY0" fmla="*/ 203200 h 5638800"/>
              <a:gd name="connisteX1" fmla="*/ 203200 w 5486400"/>
              <a:gd name="connsiteY1" fmla="*/ 0 h 5638800"/>
              <a:gd name="connisteX2" fmla="*/ 5283200 w 5486400"/>
              <a:gd name="connsiteY2" fmla="*/ 0 h 5638800"/>
              <a:gd name="connisteX3" fmla="*/ 5486400 w 5486400"/>
              <a:gd name="connsiteY3" fmla="*/ 203200 h 5638800"/>
              <a:gd name="connisteX4" fmla="*/ 5486400 w 5486400"/>
              <a:gd name="connsiteY4" fmla="*/ 5435600 h 5638800"/>
              <a:gd name="connisteX5" fmla="*/ 5283200 w 5486400"/>
              <a:gd name="connsiteY5" fmla="*/ 5638800 h 5638800"/>
              <a:gd name="connisteX6" fmla="*/ 203200 w 5486400"/>
              <a:gd name="connsiteY6" fmla="*/ 5638800 h 5638800"/>
              <a:gd name="connisteX7" fmla="*/ 0 w 5486400"/>
              <a:gd name="connsiteY7" fmla="*/ 5435600 h 5638800"/>
              <a:gd name="connisteX8" fmla="*/ 0 w 54864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5435600"/>
                </a:lnTo>
                <a:cubicBezTo>
                  <a:pt x="5486400" y="5547824"/>
                  <a:pt x="5395424" y="5638800"/>
                  <a:pt x="52832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装饰  3"/>
          <p:cNvSpPr>
            <a:spLocks noGrp="1"/>
          </p:cNvSpPr>
          <p:nvPr>
            <p:ph type="body" idx="16392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2" name="图片占位符 11"/>
          <p:cNvPicPr/>
          <p:nvPr>
            <p:ph type="pic" idx="16391"/>
            <p:custDataLst>
              <p:tags r:id="rId5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4080" y="3281680"/>
            <a:ext cx="650240" cy="650240"/>
          </a:xfrm>
          <a:prstGeom prst="rect">
            <a:avLst/>
          </a:prstGeom>
        </p:spPr>
      </p:pic>
      <p:sp>
        <p:nvSpPr>
          <p:cNvPr id="6" name="文本占位符 5"/>
          <p:cNvSpPr>
            <a:spLocks noGrp="1"/>
          </p:cNvSpPr>
          <p:nvPr>
            <p:ph type="body" idx="16386"/>
            <p:custDataLst>
              <p:tags r:id="rId8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 sz="1700"/>
              <a:t>课堂聚焦黛玉视角</a:t>
            </a:r>
            <a:endParaRPr lang="zh-CN" altLang="en-US" sz="1700"/>
          </a:p>
        </p:txBody>
      </p:sp>
      <p:sp>
        <p:nvSpPr>
          <p:cNvPr id="7" name="文本占位符 6"/>
          <p:cNvSpPr>
            <a:spLocks noGrp="1"/>
          </p:cNvSpPr>
          <p:nvPr>
            <p:ph type="body" idx="16387"/>
            <p:custDataLst>
              <p:tags r:id="rId9"/>
            </p:custDataLst>
          </p:nvPr>
        </p:nvSpPr>
        <p:spPr/>
        <p:txBody>
          <a:bodyPr>
            <a:normAutofit fontScale="50000"/>
          </a:bodyPr>
          <a:p>
            <a:pPr algn="l">
              <a:lnSpc>
                <a:spcPct val="125000"/>
              </a:lnSpc>
            </a:pPr>
            <a:r>
              <a:rPr lang="zh-CN" altLang="en-US"/>
              <a:t>详细描述：在本堂课中，聚焦于黛玉的视角。我们跟随她的“眼睛”，踏入规矩森严的贾府，仿佛亲身感受那庄重的氛围，同时也见识到王熙凤这位“放诞无礼”却又极具核心地位的人物，开启了对《红楼梦》的深入探寻。</a:t>
            </a:r>
            <a:endParaRPr lang="zh-CN" altLang="en-US"/>
          </a:p>
        </p:txBody>
      </p:sp>
      <p:sp>
        <p:nvSpPr>
          <p:cNvPr id="8" name="装饰  7"/>
          <p:cNvSpPr>
            <a:spLocks noGrp="1"/>
          </p:cNvSpPr>
          <p:nvPr>
            <p:ph type="body" idx="16394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pic>
        <p:nvPicPr>
          <p:cNvPr id="13" name="图片占位符 12"/>
          <p:cNvPicPr/>
          <p:nvPr>
            <p:ph type="pic" idx="16393"/>
            <p:custDataLst>
              <p:tags r:id="rId11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37280" y="3281680"/>
            <a:ext cx="650240" cy="650240"/>
          </a:xfrm>
          <a:prstGeom prst="rect">
            <a:avLst/>
          </a:prstGeom>
        </p:spPr>
      </p:pic>
      <p:sp>
        <p:nvSpPr>
          <p:cNvPr id="10" name="文本占位符 9"/>
          <p:cNvSpPr>
            <a:spLocks noGrp="1"/>
          </p:cNvSpPr>
          <p:nvPr>
            <p:ph type="body" idx="16388"/>
            <p:custDataLst>
              <p:tags r:id="rId14"/>
            </p:custDataLst>
          </p:nvPr>
        </p:nvSpPr>
        <p:spPr/>
        <p:txBody>
          <a:bodyPr>
            <a:normAutofit fontScale="70000"/>
          </a:bodyPr>
          <a:p>
            <a:pPr algn="l">
              <a:lnSpc>
                <a:spcPct val="125000"/>
              </a:lnSpc>
            </a:pPr>
            <a:r>
              <a:rPr lang="zh-CN" altLang="en-US"/>
              <a:t>认识贾府与核心人物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/>
            <p:custDataLst>
              <p:tags r:id="rId1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 sz="800"/>
              <a:t>详细描述：借助黛玉的所见所闻，我们认识了规矩众多、等级分明的贾府。王熙凤的出场更是令人印象深刻，她的“放诞无礼”与贾府的森严形成鲜明对比，让我们看到了这个豪门中独特的人物形象。</a:t>
            </a:r>
            <a:endParaRPr lang="zh-CN" altLang="en-US" sz="800"/>
          </a:p>
        </p:txBody>
      </p:sp>
    </p:spTree>
    <p:custDataLst>
      <p:tags r:id="rId16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下节课预告：识宝玉，悟礼法——人物与文化的深析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深入认识贾宝玉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6387"/>
            <p:custDataLst>
              <p:tags r:id="rId3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详细描述：下节课将深入认识贾宝玉这一人物。从他的言行举止、性格特点等多方面进行剖析，进一步了解他在《红楼梦》中的重要角色定位以及与其他人物之间的复杂关系。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8"/>
            <p:custDataLst>
              <p:tags r:id="rId4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领悟书中礼法文化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9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详细描述：除了认识人物，下节课还会着重领悟书中所蕴含的礼法文化。通过对人物行为、事件背景的分析，探究封建贵族家庭中的礼仪规范和文化内涵，感受《红楼梦》的丰富底蕴。</a:t>
            </a:r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ubtitle 17"/>
          <p:cNvSpPr>
            <a:spLocks noGrp="1"/>
          </p:cNvSpPr>
          <p:nvPr>
            <p:ph type="body" idx="16389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ctrTitle" idx="16388"/>
            <p:custDataLst>
              <p:tags r:id="rId2"/>
            </p:custDataLst>
          </p:nvPr>
        </p:nvSpPr>
        <p:spPr/>
        <p:txBody>
          <a:bodyPr>
            <a:normAutofit fontScale="90000"/>
          </a:bodyPr>
          <a:p>
            <a:r>
              <a:rPr lang="zh-CN" altLang="en-US"/>
              <a:t>课程结束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穿朱廊，窥豪门——环境与人物初窥</a:t>
            </a:r>
            <a:endParaRPr lang="zh-CN" altLang="en-US"/>
          </a:p>
        </p:txBody>
      </p:sp>
      <p:pic>
        <p:nvPicPr>
          <p:cNvPr id="3" name="内容占位符 2" descr="5417e1fa-149e-11f1-8b67-7ee5db44f335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t="18933" b="18933"/>
          <a:stretch>
            <a:fillRect/>
          </a:stretch>
        </p:blipFill>
        <p:spPr>
          <a:xfrm>
            <a:off x="609600" y="1524000"/>
            <a:ext cx="10972800" cy="2540000"/>
          </a:xfrm>
          <a:custGeom>
            <a:avLst/>
            <a:gdLst>
              <a:gd name="connisteX0" fmla="*/ 0 w 10972800"/>
              <a:gd name="connsiteY0" fmla="*/ 203200 h 2540000"/>
              <a:gd name="connisteX1" fmla="*/ 203200 w 10972800"/>
              <a:gd name="connsiteY1" fmla="*/ 0 h 2540000"/>
              <a:gd name="connisteX2" fmla="*/ 10769600 w 10972800"/>
              <a:gd name="connsiteY2" fmla="*/ 0 h 2540000"/>
              <a:gd name="connisteX3" fmla="*/ 10972800 w 10972800"/>
              <a:gd name="connsiteY3" fmla="*/ 203200 h 2540000"/>
              <a:gd name="connisteX4" fmla="*/ 10972800 w 10972800"/>
              <a:gd name="connsiteY4" fmla="*/ 2336800 h 2540000"/>
              <a:gd name="connisteX5" fmla="*/ 10769600 w 10972800"/>
              <a:gd name="connsiteY5" fmla="*/ 2540000 h 2540000"/>
              <a:gd name="connisteX6" fmla="*/ 203200 w 10972800"/>
              <a:gd name="connsiteY6" fmla="*/ 2540000 h 2540000"/>
              <a:gd name="connisteX7" fmla="*/ 0 w 10972800"/>
              <a:gd name="connsiteY7" fmla="*/ 2336800 h 2540000"/>
              <a:gd name="connisteX8" fmla="*/ 0 w 10972800"/>
              <a:gd name="connsiteY8" fmla="*/ 203200 h 2540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336800"/>
                </a:lnTo>
                <a:cubicBezTo>
                  <a:pt x="10972800" y="2449024"/>
                  <a:pt x="10881824" y="2540000"/>
                  <a:pt x="10769600" y="2540000"/>
                </a:cubicBezTo>
                <a:lnTo>
                  <a:pt x="203200" y="2540000"/>
                </a:lnTo>
                <a:cubicBezTo>
                  <a:pt x="90976" y="2540000"/>
                  <a:pt x="0" y="2449024"/>
                  <a:pt x="0" y="23368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装饰  3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标题醒目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在封面设计中，标题“穿朱廊，窥豪门——环境与人物初窥”应非常醒目，可使用大观园全景图或红楼人物群像作为背景，以吸引观者的注意力。</a:t>
            </a:r>
            <a:endParaRPr lang="zh-CN" altLang="en-US"/>
          </a:p>
        </p:txBody>
      </p:sp>
      <p:sp>
        <p:nvSpPr>
          <p:cNvPr id="7" name="装饰  6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体现主题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该标题精准概括了本次《红楼梦》整本书阅读专题的核心内容，即通过环境与人物的初窥，带领学生深入探究书中的世界，开启阅读之旅。</a:t>
            </a:r>
            <a:endParaRPr lang="zh-CN" altLang="en-US"/>
          </a:p>
        </p:txBody>
      </p:sp>
    </p:spTree>
    <p:custDataLst>
      <p:tags r:id="rId10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《红楼梦》整本书阅读专题 · 第一课时</a:t>
            </a:r>
            <a:endParaRPr lang="zh-CN" altLang="en-US"/>
          </a:p>
        </p:txBody>
      </p:sp>
      <p:pic>
        <p:nvPicPr>
          <p:cNvPr id="3" name="内容占位符 2" descr="530e0c6a-149e-11f1-8055-a6a0a52bbc20"/>
          <p:cNvPicPr>
            <a:picLocks noChangeAspect="1"/>
          </p:cNvPicPr>
          <p:nvPr>
            <p:ph idx="16388"/>
            <p:custDataLst>
              <p:tags r:id="rId2"/>
            </p:custDataLst>
          </p:nvPr>
        </p:nvPicPr>
        <p:blipFill>
          <a:blip r:embed="rId3"/>
          <a:srcRect t="311" b="311"/>
          <a:stretch>
            <a:fillRect/>
          </a:stretch>
        </p:blipFill>
        <p:spPr>
          <a:xfrm>
            <a:off x="609600" y="1524000"/>
            <a:ext cx="5588000" cy="4724400"/>
          </a:xfrm>
          <a:custGeom>
            <a:avLst/>
            <a:gdLst>
              <a:gd name="connisteX0" fmla="*/ 0 w 5588000"/>
              <a:gd name="connsiteY0" fmla="*/ 203200 h 4724400"/>
              <a:gd name="connisteX1" fmla="*/ 203200 w 5588000"/>
              <a:gd name="connsiteY1" fmla="*/ 0 h 4724400"/>
              <a:gd name="connisteX2" fmla="*/ 5384800 w 5588000"/>
              <a:gd name="connsiteY2" fmla="*/ 0 h 4724400"/>
              <a:gd name="connisteX3" fmla="*/ 5588000 w 5588000"/>
              <a:gd name="connsiteY3" fmla="*/ 203200 h 4724400"/>
              <a:gd name="connisteX4" fmla="*/ 5588000 w 5588000"/>
              <a:gd name="connsiteY4" fmla="*/ 4521200 h 4724400"/>
              <a:gd name="connisteX5" fmla="*/ 5384800 w 5588000"/>
              <a:gd name="connsiteY5" fmla="*/ 4724400 h 4724400"/>
              <a:gd name="connisteX6" fmla="*/ 203200 w 5588000"/>
              <a:gd name="connsiteY6" fmla="*/ 4724400 h 4724400"/>
              <a:gd name="connisteX7" fmla="*/ 0 w 5588000"/>
              <a:gd name="connsiteY7" fmla="*/ 4521200 h 4724400"/>
              <a:gd name="connisteX8" fmla="*/ 0 w 55880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5880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384800" y="0"/>
                </a:lnTo>
                <a:cubicBezTo>
                  <a:pt x="5497024" y="0"/>
                  <a:pt x="5588000" y="90976"/>
                  <a:pt x="5588000" y="203200"/>
                </a:cubicBezTo>
                <a:lnTo>
                  <a:pt x="5588000" y="4521200"/>
                </a:lnTo>
                <a:cubicBezTo>
                  <a:pt x="5588000" y="4633424"/>
                  <a:pt x="5497024" y="4724400"/>
                  <a:pt x="53848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明确专题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副标题清晰表明这是《红楼梦》整本书阅读专题的一部分，让受众清楚知道课程所属范畴，聚焦于对《红楼梦》的深入阅读与研究。</a:t>
            </a:r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pPr algn="l">
              <a:lnSpc>
                <a:spcPct val="111000"/>
              </a:lnSpc>
            </a:pPr>
            <a:r>
              <a:rPr lang="zh-CN" altLang="en-US" sz="3000"/>
              <a:t>放置《红楼梦》影视片段截图（黛玉下轿场景，可选用87版或10版）</a:t>
            </a:r>
            <a:endParaRPr lang="zh-CN" altLang="en-US" sz="3000"/>
          </a:p>
        </p:txBody>
      </p:sp>
      <p:pic>
        <p:nvPicPr>
          <p:cNvPr id="3" name="内容占位符 2" descr="535923ef-149e-11f1-936f-cad3ba22369d"/>
          <p:cNvPicPr>
            <a:picLocks noChangeAspect="1"/>
          </p:cNvPicPr>
          <p:nvPr>
            <p:ph idx="16386"/>
            <p:custDataLst>
              <p:tags r:id="rId2"/>
            </p:custDataLst>
          </p:nvPr>
        </p:nvPicPr>
        <p:blipFill>
          <a:blip r:embed="rId3"/>
          <a:srcRect t="1169" b="1169"/>
          <a:stretch>
            <a:fillRect/>
          </a:stretch>
        </p:blipFill>
        <p:spPr>
          <a:xfrm>
            <a:off x="609600" y="1524000"/>
            <a:ext cx="10972800" cy="4724400"/>
          </a:xfrm>
          <a:custGeom>
            <a:avLst/>
            <a:gdLst>
              <a:gd name="connisteX0" fmla="*/ 0 w 10972800"/>
              <a:gd name="connsiteY0" fmla="*/ 203200 h 4724400"/>
              <a:gd name="connisteX1" fmla="*/ 203200 w 10972800"/>
              <a:gd name="connsiteY1" fmla="*/ 0 h 4724400"/>
              <a:gd name="connisteX2" fmla="*/ 10769600 w 10972800"/>
              <a:gd name="connsiteY2" fmla="*/ 0 h 4724400"/>
              <a:gd name="connisteX3" fmla="*/ 10972800 w 10972800"/>
              <a:gd name="connsiteY3" fmla="*/ 203200 h 4724400"/>
              <a:gd name="connisteX4" fmla="*/ 10972800 w 10972800"/>
              <a:gd name="connsiteY4" fmla="*/ 4521200 h 4724400"/>
              <a:gd name="connisteX5" fmla="*/ 10769600 w 10972800"/>
              <a:gd name="connsiteY5" fmla="*/ 4724400 h 4724400"/>
              <a:gd name="connisteX6" fmla="*/ 203200 w 10972800"/>
              <a:gd name="connsiteY6" fmla="*/ 4724400 h 4724400"/>
              <a:gd name="connisteX7" fmla="*/ 0 w 10972800"/>
              <a:gd name="connsiteY7" fmla="*/ 4521200 h 4724400"/>
              <a:gd name="connisteX8" fmla="*/ 0 w 109728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4521200"/>
                </a:lnTo>
                <a:cubicBezTo>
                  <a:pt x="10972800" y="4633424"/>
                  <a:pt x="10881824" y="4724400"/>
                  <a:pt x="107696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pPr algn="l">
              <a:lnSpc>
                <a:spcPct val="111000"/>
              </a:lnSpc>
            </a:pPr>
            <a:r>
              <a:rPr lang="zh-CN" altLang="en-US"/>
              <a:t>简要说明——“让我们跟随黛玉的眼睛，第一次走进贾府”</a:t>
            </a:r>
            <a:endParaRPr lang="zh-CN" altLang="en-US"/>
          </a:p>
        </p:txBody>
      </p:sp>
      <p:pic>
        <p:nvPicPr>
          <p:cNvPr id="3" name="内容占位符 2" descr="50aeb9b0-149e-11f1-a9bc-8eda0b550999"/>
          <p:cNvPicPr>
            <a:picLocks noChangeAspect="1"/>
          </p:cNvPicPr>
          <p:nvPr>
            <p:ph idx="16388"/>
            <p:custDataLst>
              <p:tags r:id="rId2"/>
            </p:custDataLst>
          </p:nvPr>
        </p:nvPicPr>
        <p:blipFill>
          <a:blip r:embed="rId3"/>
          <a:srcRect t="1001" b="1001"/>
          <a:stretch>
            <a:fillRect/>
          </a:stretch>
        </p:blipFill>
        <p:spPr>
          <a:xfrm>
            <a:off x="609600" y="3454400"/>
            <a:ext cx="10972800" cy="2794000"/>
          </a:xfrm>
          <a:custGeom>
            <a:avLst/>
            <a:gdLst>
              <a:gd name="connisteX0" fmla="*/ 0 w 10972800"/>
              <a:gd name="connsiteY0" fmla="*/ 203200 h 2794000"/>
              <a:gd name="connisteX1" fmla="*/ 203200 w 10972800"/>
              <a:gd name="connsiteY1" fmla="*/ 0 h 2794000"/>
              <a:gd name="connisteX2" fmla="*/ 10769600 w 10972800"/>
              <a:gd name="connsiteY2" fmla="*/ 0 h 2794000"/>
              <a:gd name="connisteX3" fmla="*/ 10972800 w 10972800"/>
              <a:gd name="connsiteY3" fmla="*/ 203200 h 2794000"/>
              <a:gd name="connisteX4" fmla="*/ 10972800 w 10972800"/>
              <a:gd name="connsiteY4" fmla="*/ 2590800 h 2794000"/>
              <a:gd name="connisteX5" fmla="*/ 10769600 w 10972800"/>
              <a:gd name="connsiteY5" fmla="*/ 2794000 h 2794000"/>
              <a:gd name="connisteX6" fmla="*/ 203200 w 10972800"/>
              <a:gd name="connsiteY6" fmla="*/ 2794000 h 2794000"/>
              <a:gd name="connisteX7" fmla="*/ 0 w 10972800"/>
              <a:gd name="connsiteY7" fmla="*/ 2590800 h 2794000"/>
              <a:gd name="connisteX8" fmla="*/ 0 w 10972800"/>
              <a:gd name="connsiteY8" fmla="*/ 203200 h 279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794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590800"/>
                </a:lnTo>
                <a:cubicBezTo>
                  <a:pt x="10972800" y="2703024"/>
                  <a:pt x="10881824" y="2794000"/>
                  <a:pt x="10769600" y="2794000"/>
                </a:cubicBezTo>
                <a:lnTo>
                  <a:pt x="203200" y="2794000"/>
                </a:lnTo>
                <a:cubicBezTo>
                  <a:pt x="90976" y="2794000"/>
                  <a:pt x="0" y="2703024"/>
                  <a:pt x="0" y="25908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装饰  3"/>
          <p:cNvSpPr>
            <a:spLocks noGrp="1"/>
          </p:cNvSpPr>
          <p:nvPr>
            <p:ph type="body" idx="16389"/>
            <p:custDataLst>
              <p:tags r:id="rId4"/>
            </p:custDataLst>
          </p:nvPr>
        </p:nvSpPr>
        <p:spPr/>
        <p:txBody>
          <a:bodyPr/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11000"/>
              </a:lnSpc>
            </a:pPr>
            <a:r>
              <a:rPr lang="zh-CN" altLang="en-US"/>
              <a:t>引导跟随黛玉视角</a:t>
            </a:r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>
            <a:normAutofit/>
          </a:bodyPr>
          <a:p>
            <a:pPr algn="l">
              <a:lnSpc>
                <a:spcPct val="125000"/>
              </a:lnSpc>
            </a:pPr>
            <a:r>
              <a:rPr lang="zh-CN" altLang="en-US"/>
              <a:t>在PPT右侧用简洁文字说明，引导学生跟随黛玉的眼睛，首次走进贾府。这能让学生以黛玉的视角去观察和感受贾府的环境与人物，增强代入感。</a:t>
            </a:r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16388"/>
            <p:custDataLst>
              <p:tags r:id="rId1"/>
            </p:custDataLst>
          </p:nvPr>
        </p:nvSpPr>
        <p:spPr/>
        <p:txBody>
          <a:bodyPr>
            <a:normAutofit/>
          </a:bodyPr>
          <a:p>
            <a:r>
              <a:rPr lang="zh-CN" altLang="en-US"/>
              <a:t>思考问题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6389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>
            <a:normAutofit fontScale="90000"/>
          </a:bodyPr>
          <a:p>
            <a:pPr algn="l">
              <a:lnSpc>
                <a:spcPct val="111000"/>
              </a:lnSpc>
            </a:pPr>
            <a:r>
              <a:rPr lang="zh-CN" altLang="en-US"/>
              <a:t>核心问题：如果你第一次走进一个豪门亲戚家，会注意什么？</a:t>
            </a:r>
            <a:endParaRPr lang="zh-CN" altLang="en-US"/>
          </a:p>
        </p:txBody>
      </p:sp>
      <p:pic>
        <p:nvPicPr>
          <p:cNvPr id="3" name="内容占位符 2" descr="531f83c2-149e-11f1-a6e0-b6b44f8e6bef"/>
          <p:cNvPicPr>
            <a:picLocks noChangeAspect="1"/>
          </p:cNvPicPr>
          <p:nvPr>
            <p:ph idx="16386"/>
            <p:custDataLst>
              <p:tags r:id="rId2"/>
            </p:custDataLst>
          </p:nvPr>
        </p:nvPicPr>
        <p:blipFill>
          <a:blip r:embed="rId3"/>
          <a:srcRect t="1345" b="1345"/>
          <a:stretch>
            <a:fillRect/>
          </a:stretch>
        </p:blipFill>
        <p:spPr>
          <a:xfrm>
            <a:off x="609600" y="609600"/>
            <a:ext cx="10972800" cy="4495800"/>
          </a:xfrm>
          <a:custGeom>
            <a:avLst/>
            <a:gdLst>
              <a:gd name="connisteX0" fmla="*/ 0 w 10972800"/>
              <a:gd name="connsiteY0" fmla="*/ 203200 h 4495800"/>
              <a:gd name="connisteX1" fmla="*/ 203200 w 10972800"/>
              <a:gd name="connsiteY1" fmla="*/ 0 h 4495800"/>
              <a:gd name="connisteX2" fmla="*/ 10769600 w 10972800"/>
              <a:gd name="connsiteY2" fmla="*/ 0 h 4495800"/>
              <a:gd name="connisteX3" fmla="*/ 10972800 w 10972800"/>
              <a:gd name="connsiteY3" fmla="*/ 203200 h 4495800"/>
              <a:gd name="connisteX4" fmla="*/ 10972800 w 10972800"/>
              <a:gd name="connsiteY4" fmla="*/ 4292600 h 4495800"/>
              <a:gd name="connisteX5" fmla="*/ 10769600 w 10972800"/>
              <a:gd name="connsiteY5" fmla="*/ 4495800 h 4495800"/>
              <a:gd name="connisteX6" fmla="*/ 203200 w 10972800"/>
              <a:gd name="connsiteY6" fmla="*/ 4495800 h 4495800"/>
              <a:gd name="connisteX7" fmla="*/ 0 w 10972800"/>
              <a:gd name="connsiteY7" fmla="*/ 4292600 h 4495800"/>
              <a:gd name="connisteX8" fmla="*/ 0 w 10972800"/>
              <a:gd name="connsiteY8" fmla="*/ 203200 h 4495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4495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4292600"/>
                </a:lnTo>
                <a:cubicBezTo>
                  <a:pt x="10972800" y="4404824"/>
                  <a:pt x="10881824" y="4495800"/>
                  <a:pt x="10769600" y="4495800"/>
                </a:cubicBezTo>
                <a:lnTo>
                  <a:pt x="203200" y="4495800"/>
                </a:lnTo>
                <a:cubicBezTo>
                  <a:pt x="90976" y="4495800"/>
                  <a:pt x="0" y="4404824"/>
                  <a:pt x="0" y="4292600"/>
                </a:cubicBezTo>
                <a:lnTo>
                  <a:pt x="0" y="203200"/>
                </a:lnTo>
                <a:close/>
              </a:path>
            </a:pathLst>
          </a:cu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01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05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1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1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09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4"/>
  <p:tag name="KSO_WM_UNIT_ID" val="_1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11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84393ea29448aefa29bdcb68928603b08f07da9"/>
  <p:tag name="KSO_WM_NEWLAYOUT_GROUP_ID" val="layout_6"/>
  <p:tag name="KSO_WM_NEWLAYOUT_ID" val="slide_998a6046a910a61c"/>
</p:tagLst>
</file>

<file path=ppt/tags/tag11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1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18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4"/>
  <p:tag name="KSO_WM_UNIT_ID" val="_1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12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a9dc34d6c66389658eab8f02291fa1a39477e90"/>
  <p:tag name="KSO_WM_NEWLAYOUT_GROUP_ID" val="layout_35"/>
  <p:tag name="KSO_WM_NEWLAYOUT_ID" val="slide_09fa9d62d592d9bc"/>
</p:tagLst>
</file>

<file path=ppt/tags/tag1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</p:tagLst>
</file>

<file path=ppt/tags/tag1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</p:tagLst>
</file>

<file path=ppt/tags/tag1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32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4"/>
  <p:tag name="KSO_WM_UNIT_ID" val="_1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13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e0c9577b7f4843aca6b3472d8728899d379ff70"/>
  <p:tag name="KSO_WM_NEWLAYOUT_GROUP_ID" val="layout_19"/>
  <p:tag name="KSO_WM_NEWLAYOUT_ID" val="slide_4843ded992a55979"/>
</p:tagLst>
</file>

<file path=ppt/tags/tag13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38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4"/>
  <p:tag name="KSO_WM_UNIT_ID" val="_1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14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cc9c6e4a7c81db242439b24fa8b22e1bfd00404"/>
  <p:tag name="KSO_WM_NEWLAYOUT_GROUP_ID" val="layout_18"/>
  <p:tag name="KSO_WM_NEWLAYOUT_ID" val="slide_d74d68da7d1d01f7"/>
</p:tagLst>
</file>

<file path=ppt/tags/tag143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4"/>
  <p:tag name="KSO_WM_UNIT_ID" val="_1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14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330d506a48ddae586e10d806188ed6dbaa8d9cf"/>
  <p:tag name="KSO_WM_NEWLAYOUT_GROUP_ID" val="layout_13"/>
  <p:tag name="KSO_WM_NEWLAYOUT_ID" val="slide_e4acea7c077078b0"/>
</p:tagLst>
</file>

<file path=ppt/tags/tag14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49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4"/>
  <p:tag name="KSO_WM_UNIT_ID" val="_1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15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c47260ee0fa9c6f471e6fa17ef3d6c262d2d6a2"/>
  <p:tag name="KSO_WM_NEWLAYOUT_GROUP_ID" val="layout_51"/>
  <p:tag name="KSO_WM_NEWLAYOUT_ID" val="slide_852d700e72c68e5e"/>
</p:tagLst>
</file>

<file path=ppt/tags/tag15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5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5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6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1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64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4"/>
  <p:tag name="KSO_WM_UNIT_ID" val="_1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16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ad259ad168f61388c1daa6c785a3d2d483c7973"/>
  <p:tag name="KSO_WM_NEWLAYOUT_GROUP_ID" val="layout_26"/>
  <p:tag name="KSO_WM_NEWLAYOUT_ID" val="slide_f64549512ce8df60"/>
</p:tagLst>
</file>

<file path=ppt/tags/tag16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7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77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4"/>
  <p:tag name="KSO_WM_UNIT_ID" val="_1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18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29cff981223f48d3a51285219bd7547cba8910f"/>
  <p:tag name="KSO_WM_NEWLAYOUT_GROUP_ID" val="layout_22"/>
  <p:tag name="KSO_WM_NEWLAYOUT_ID" val="slide_2c75ac79bddf0be4"/>
</p:tagLst>
</file>

<file path=ppt/tags/tag18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83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4"/>
  <p:tag name="KSO_WM_UNIT_ID" val="_1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18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8759c260e530027e2d3fe36f047ab8d0f90c3e7"/>
  <p:tag name="KSO_WM_NEWLAYOUT_GROUP_ID" val="layout_63"/>
  <p:tag name="KSO_WM_NEWLAYOUT_ID" val="slide_37db06629ebe5039"/>
</p:tagLst>
</file>

<file path=ppt/tags/tag18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91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4"/>
  <p:tag name="KSO_WM_UNIT_ID" val="_1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19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bd5ebde3eb19e30be254565afae9300a45eb80f"/>
  <p:tag name="KSO_WM_NEWLAYOUT_GROUP_ID" val="layout_15"/>
  <p:tag name="KSO_WM_NEWLAYOUT_ID" val="slide_acdcb9a99a376160"/>
</p:tagLst>
</file>

<file path=ppt/tags/tag19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97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4"/>
  <p:tag name="KSO_WM_UNIT_ID" val="_1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20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63c2007a6569fb20facaa1656678480dcbee738"/>
  <p:tag name="KSO_WM_NEWLAYOUT_GROUP_ID" val="layout_59"/>
  <p:tag name="KSO_WM_NEWLAYOUT_ID" val="slide_fad9133c637506b0"/>
</p:tagLst>
</file>

<file path=ppt/tags/tag20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0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06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4"/>
  <p:tag name="KSO_WM_UNIT_ID" val="_1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7b9989273944ab8786f98a06059a1c623c3d9d"/>
  <p:tag name="KSO_WM_NEWLAYOUT_GROUP_ID" val="layout_10"/>
  <p:tag name="KSO_WM_NEWLAYOUT_ID" val="slide_628de040b529144d"/>
</p:tagLst>
</file>

<file path=ppt/tags/tag21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12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4"/>
  <p:tag name="KSO_WM_UNIT_ID" val="_1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21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66f537f1be6d367470287bfe951b65a566b4970"/>
  <p:tag name="KSO_WM_NEWLAYOUT_GROUP_ID" val="layout_10014"/>
  <p:tag name="KSO_WM_NEWLAYOUT_ID" val="slide_8bf42050c508f287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4"/>
  <p:tag name="KSO_WM_UNIT_ID" val="_1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22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22fe8d0355e89ad5d3a967c4254506aeb07ed8a"/>
  <p:tag name="KSO_WM_NEWLAYOUT_GROUP_ID" val="layout_42"/>
  <p:tag name="KSO_WM_NEWLAYOUT_ID" val="slide_612acce709c55489"/>
</p:tagLst>
</file>

<file path=ppt/tags/tag22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2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2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32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4"/>
  <p:tag name="KSO_WM_UNIT_ID" val="_1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23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23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08df9b9aacd815e0a7b454eb8d31d77a2b723743"/>
  <p:tag name="KSO_WM_NEWLAYOUT_GROUP_ID" val="layout_1-5"/>
  <p:tag name="KSO_WM_NEWLAYOUT_ID" val="slide_61223ae7a7f7aefc"/>
</p:tagLst>
</file>

<file path=ppt/tags/tag2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239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24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2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24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24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2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4"/>
  <p:tag name="KSO_WM_UNIT_ID" val="_1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25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25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08df9b9aacd815e0a7b454eb8d31d77a2b723743"/>
  <p:tag name="KSO_WM_NEWLAYOUT_GROUP_ID" val="layout_1-5"/>
  <p:tag name="KSO_WM_NEWLAYOUT_ID" val="slide_61223ae7a7f7aefc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257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2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2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263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26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2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268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4"/>
  <p:tag name="KSO_WM_UNIT_ID" val="_1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  <p:tag name="KSO_WM_TEMPLATE_INDEX" val="40485638"/>
  <p:tag name="KSO_WM_TEMPLATE_CATEGORY" val="custom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  <p:tag name="KSO_WM_UNIT_ISNUMDGMTITLE" val="0"/>
  <p:tag name="KSO_WM_TEMPLATE_INDEX" val="40485638"/>
  <p:tag name="KSO_WM_TEMPLATE_CATEGORY" val="custom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274.xml><?xml version="1.0" encoding="utf-8"?>
<p:tagLst xmlns:p="http://schemas.openxmlformats.org/presentationml/2006/main">
  <p:tag name="KSO_WM_UNIT_ID" val="_2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5638"/>
  <p:tag name="KSO_WM_TEMPLATE_CATEGORY" val="custom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  <p:tag name="KSO_WM_TEMPLATE_CATEGORY" val="custom"/>
  <p:tag name="KSO_WM_TEMPLATE_USER_THEME" val="1"/>
  <p:tag name="KSO_WM_TEMPLATE_INDEX" val="40485638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  <p:tag name="KSO_WM_TEMPLATE_CATEGORY" val="custom"/>
  <p:tag name="KSO_WM_TEMPLATE_USER_THEME" val="1"/>
  <p:tag name="KSO_WM_UNIT_ISNUMDGMTITLE" val="0"/>
  <p:tag name="KSO_WM_UNIT_NOCLEAR" val="0"/>
  <p:tag name="KSO_WM_TEMPLATE_INDEX" val="40485638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  <p:tag name="KSO_WM_TEMPLATE_CATEGORY" val="custom"/>
  <p:tag name="KSO_WM_TEMPLATE_USER_THEME" val="1"/>
  <p:tag name="KSO_WM_UNIT_ISNUMDGMTITLE" val="0"/>
  <p:tag name="KSO_WM_UNIT_NOCLEAR" val="0"/>
  <p:tag name="KSO_WM_TEMPLATE_INDEX" val="40485638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  <p:tag name="KSO_WM_TEMPLATE_CATEGORY" val="custom"/>
  <p:tag name="KSO_WM_TEMPLATE_USER_THEME" val="1"/>
  <p:tag name="KSO_WM_UNIT_ISNUMDGMTITLE" val="0"/>
  <p:tag name="KSO_WM_UNIT_NOCLEAR" val="0"/>
  <p:tag name="KSO_WM_TEMPLATE_INDEX" val="40485638"/>
</p:tagLst>
</file>

<file path=ppt/tags/tag279.xml><?xml version="1.0" encoding="utf-8"?>
<p:tagLst xmlns:p="http://schemas.openxmlformats.org/presentationml/2006/main">
  <p:tag name="KSO_WM_UNIT_TYPE" val="f"/>
  <p:tag name="KSO_WM_UNIT_INDEX" val="1"/>
  <p:tag name="KSO_WM_UNIT_ID" val="_3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TYPE" val="f"/>
  <p:tag name="KSO_WM_UNIT_INDEX" val="2"/>
  <p:tag name="KSO_WM_UNIT_ID" val="_3*f*2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281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282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283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284.xml><?xml version="1.0" encoding="utf-8"?>
<p:tagLst xmlns:p="http://schemas.openxmlformats.org/presentationml/2006/main">
  <p:tag name="KSO_WM_UNIT_TYPE" val="a"/>
  <p:tag name="KSO_WM_UNIT_INDEX" val="1"/>
  <p:tag name="KSO_WM_UNIT_ID" val="_3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285.xml><?xml version="1.0" encoding="utf-8"?>
<p:tagLst xmlns:p="http://schemas.openxmlformats.org/presentationml/2006/main">
  <p:tag name="KSO_WM_UNIT_TYPE" val="f"/>
  <p:tag name="KSO_WM_UNIT_INDEX" val="1"/>
  <p:tag name="KSO_WM_UNIT_ID" val="_4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286.xml><?xml version="1.0" encoding="utf-8"?>
<p:tagLst xmlns:p="http://schemas.openxmlformats.org/presentationml/2006/main">
  <p:tag name="KSO_WM_UNIT_TYPE" val="f"/>
  <p:tag name="KSO_WM_UNIT_INDEX" val="2"/>
  <p:tag name="KSO_WM_UNIT_ID" val="_4*f*2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287.xml><?xml version="1.0" encoding="utf-8"?>
<p:tagLst xmlns:p="http://schemas.openxmlformats.org/presentationml/2006/main">
  <p:tag name="KSO_WM_UNIT_TYPE" val="f"/>
  <p:tag name="KSO_WM_UNIT_INDEX" val="3"/>
  <p:tag name="KSO_WM_UNIT_ID" val="_4*f*3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288.xml><?xml version="1.0" encoding="utf-8"?>
<p:tagLst xmlns:p="http://schemas.openxmlformats.org/presentationml/2006/main">
  <p:tag name="KSO_WM_UNIT_TYPE" val="f"/>
  <p:tag name="KSO_WM_UNIT_INDEX" val="4"/>
  <p:tag name="KSO_WM_UNIT_ID" val="_4*f*4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289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291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292.xml><?xml version="1.0" encoding="utf-8"?>
<p:tagLst xmlns:p="http://schemas.openxmlformats.org/presentationml/2006/main">
  <p:tag name="KSO_WM_UNIT_TYPE" val="a"/>
  <p:tag name="KSO_WM_UNIT_INDEX" val="1"/>
  <p:tag name="KSO_WM_UNIT_ID" val="_4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293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294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295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296.xml><?xml version="1.0" encoding="utf-8"?>
<p:tagLst xmlns:p="http://schemas.openxmlformats.org/presentationml/2006/main">
  <p:tag name="KSO_WM_UNIT_TYPE" val="a"/>
  <p:tag name="KSO_WM_UNIT_INDEX" val="1"/>
  <p:tag name="KSO_WM_UNIT_ID" val="_5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297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298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299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TYPE" val="f"/>
  <p:tag name="KSO_WM_UNIT_INDEX" val="1"/>
  <p:tag name="KSO_WM_UNIT_ID" val="_7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301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302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303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304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305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306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307.xml><?xml version="1.0" encoding="utf-8"?>
<p:tagLst xmlns:p="http://schemas.openxmlformats.org/presentationml/2006/main">
  <p:tag name="KSO_WM_UNIT_TYPE" val="f"/>
  <p:tag name="KSO_WM_UNIT_INDEX" val="1"/>
  <p:tag name="KSO_WM_UNIT_ID" val="_8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308.xml><?xml version="1.0" encoding="utf-8"?>
<p:tagLst xmlns:p="http://schemas.openxmlformats.org/presentationml/2006/main">
  <p:tag name="KSO_WM_UNIT_TYPE" val="a"/>
  <p:tag name="KSO_WM_UNIT_INDEX" val="1"/>
  <p:tag name="KSO_WM_UNIT_ID" val="_8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309.xml><?xml version="1.0" encoding="utf-8"?>
<p:tagLst xmlns:p="http://schemas.openxmlformats.org/presentationml/2006/main">
  <p:tag name="MasterZOrder" val="6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TYPE" val="i"/>
  <p:tag name="KSO_WM_UNIT_ID" val="_9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311.xml><?xml version="1.0" encoding="utf-8"?>
<p:tagLst xmlns:p="http://schemas.openxmlformats.org/presentationml/2006/main">
  <p:tag name="KSO_WM_UNIT_TYPE" val="i"/>
  <p:tag name="KSO_WM_UNIT_ID" val="_9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312.xml><?xml version="1.0" encoding="utf-8"?>
<p:tagLst xmlns:p="http://schemas.openxmlformats.org/presentationml/2006/main">
  <p:tag name="KSO_WM_UNIT_TYPE" val="i"/>
  <p:tag name="KSO_WM_UNIT_ID" val="_9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313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2"/>
  <p:tag name="KSO_WM_UNIT_ID" val="_9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314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LayoutZOrder" val="3"/>
  <p:tag name="KSO_WM_UNIT_ID" val="_9*i*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315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4"/>
  <p:tag name="KSO_WM_UNIT_ID" val="_9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316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18"/>
  <p:tag name="KSO_WM_UNIT_ID" val="_9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317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5638"/>
  <p:tag name="KSO_WM_TEMPLATE_CATEGORY" val="custom"/>
</p:tagLst>
</file>

<file path=ppt/tags/tag318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5638"/>
  <p:tag name="KSO_WM_TEMPLATE_CATEGORY" val="custom"/>
</p:tagLst>
</file>

<file path=ppt/tags/tag319.xml><?xml version="1.0" encoding="utf-8"?>
<p:tagLst xmlns:p="http://schemas.openxmlformats.org/presentationml/2006/main">
  <p:tag name="KSO_WM_UNIT_TYPE" val="f"/>
  <p:tag name="KSO_WM_BEAUTIFY_FLAG" val="#wm#"/>
  <p:tag name="KSO_WM_FIGMA_FLAG" val="#fgm#"/>
  <p:tag name="KSO_WM_UNIT_INDEX" val="1"/>
  <p:tag name="KSO_WM_UNIT_SUBTYPE" val="c"/>
  <p:tag name="KSO_WM_UNIT_TEXT_TYPE" val="1"/>
  <p:tag name="KSO_WM_UNIT_ID" val="_9*f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5638"/>
  <p:tag name="KSO_WM_TEMPLATE_CATEGORY" val="custom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c04b10aa1ff04b55ab48a26e8307a0ca355a50be"/>
  <p:tag name="KSO_WM_NEWLAYOUT_ID" val="724"/>
  <p:tag name="KSO_WM_UNIT_ID" val="_9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5638"/>
  <p:tag name="KSO_WM_TEMPLATE_CATEGORY" val="custom"/>
</p:tagLst>
</file>

<file path=ppt/tags/tag321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2"/>
  <p:tag name="KSO_WM_UNIT_SUBTYPE" val="b"/>
  <p:tag name="KSO_WM_UNIT_TEXT_TYPE" val="1"/>
  <p:tag name="KSO_WM_UNIT_TYPE" val="f"/>
  <p:tag name="KSO_WM_UNIT_ID" val="_9*f*2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38"/>
  <p:tag name="KSO_WM_TEMPLATE_CATEGORY" val="custom"/>
</p:tagLst>
</file>

<file path=ppt/tags/tag322.xml><?xml version="1.0" encoding="utf-8"?>
<p:tagLst xmlns:p="http://schemas.openxmlformats.org/presentationml/2006/main">
  <p:tag name="MasterZOrder" val="6"/>
</p:tagLst>
</file>

<file path=ppt/tags/tag323.xml><?xml version="1.0" encoding="utf-8"?>
<p:tagLst xmlns:p="http://schemas.openxmlformats.org/presentationml/2006/main"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324.xml><?xml version="1.0" encoding="utf-8"?>
<p:tagLst xmlns:p="http://schemas.openxmlformats.org/presentationml/2006/main"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325.xml><?xml version="1.0" encoding="utf-8"?>
<p:tagLst xmlns:p="http://schemas.openxmlformats.org/presentationml/2006/main"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326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2"/>
  <p:tag name="KSO_WM_UNIT_ID" val="_10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327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3"/>
  <p:tag name="KSO_WM_UNIT_ID" val="_10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328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LayoutZOrder" val="4"/>
  <p:tag name="KSO_WM_UNIT_ID" val="_10*i*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329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5"/>
  <p:tag name="KSO_WM_UNIT_ID" val="_10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333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4470530ef1e0d359d24b834c37eced7afad9f32b"/>
  <p:tag name="KSO_WM_NEWLAYOUT_ID" val="732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38"/>
  <p:tag name="KSO_WM_TEMPLATE_CATEGORY" val="custom"/>
</p:tagLst>
</file>

<file path=ppt/tags/tag334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38"/>
  <p:tag name="KSO_WM_TEMPLATE_CATEGORY" val="custom"/>
</p:tagLst>
</file>

<file path=ppt/tags/tag335.xml><?xml version="1.0" encoding="utf-8"?>
<p:tagLst xmlns:p="http://schemas.openxmlformats.org/presentationml/2006/main">
  <p:tag name="MasterZOrder" val="6"/>
</p:tagLst>
</file>

<file path=ppt/tags/tag336.xml><?xml version="1.0" encoding="utf-8"?>
<p:tagLst xmlns:p="http://schemas.openxmlformats.org/presentationml/2006/main">
  <p:tag name="KSO_WM_UNIT_TYPE" val="i"/>
  <p:tag name="KSO_WM_UNIT_ID" val="_11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337.xml><?xml version="1.0" encoding="utf-8"?>
<p:tagLst xmlns:p="http://schemas.openxmlformats.org/presentationml/2006/main">
  <p:tag name="KSO_WM_UNIT_TYPE" val="i"/>
  <p:tag name="KSO_WM_UNIT_ID" val="_11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338.xml><?xml version="1.0" encoding="utf-8"?>
<p:tagLst xmlns:p="http://schemas.openxmlformats.org/presentationml/2006/main">
  <p:tag name="KSO_WM_UNIT_TYPE" val="i"/>
  <p:tag name="KSO_WM_UNIT_ID" val="_11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339.xml><?xml version="1.0" encoding="utf-8"?>
<p:tagLst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2"/>
  <p:tag name="KSO_WM_UNIT_ID" val="_11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34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4"/>
  <p:tag name="KSO_WM_UNIT_ID" val="_1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340.xml><?xml version="1.0" encoding="utf-8"?>
<p:tagLst xmlns:p="http://schemas.openxmlformats.org/presentationml/2006/main">
  <p:tag name="KSO_WM_UNIT_TYPE" val="i"/>
  <p:tag name="KSO_WM_UNIT_INDEX" val="4"/>
  <p:tag name="KSO_WM_BEAUTIFY_FLAG" val="#wm#"/>
  <p:tag name="KSO_WM_TAG_VERSION" val="3.0"/>
  <p:tag name="LayoutZOrder" val="3"/>
  <p:tag name="KSO_WM_UNIT_ID" val="_11*i*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341.xml><?xml version="1.0" encoding="utf-8"?>
<p:tagLst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4"/>
  <p:tag name="KSO_WM_UNIT_ID" val="_11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342.xml><?xml version="1.0" encoding="utf-8"?>
<p:tagLst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18"/>
  <p:tag name="KSO_WM_UNIT_ID" val="_11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3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  <p:tag name="KSO_WM_UNIT_ISNUMDGMTITLE" val="0"/>
  <p:tag name="KSO_WM_TEMPLATE_INDEX" val="40485638"/>
  <p:tag name="KSO_WM_TEMPLATE_CATEGORY" val="custom"/>
</p:tagLst>
</file>

<file path=ppt/tags/tag3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3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346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D" val="_11*b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5638"/>
  <p:tag name="KSO_WM_TEMPLATE_CATEGORY" val="custom"/>
</p:tagLst>
</file>

<file path=ppt/tags/tag347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1b5593aba12e20d40507a6bfecefb73914cadb4e"/>
  <p:tag name="KSO_WM_NEWLAYOUT_ID" val="736"/>
  <p:tag name="KSO_WM_UNIT_ID" val="_11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5638"/>
  <p:tag name="KSO_WM_TEMPLATE_CATEGORY" val="custom"/>
</p:tagLst>
</file>

<file path=ppt/tags/tag348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4"/>
  <p:tag name="KSO_WM_UNIT_ID" val="_0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349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350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351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352.xml><?xml version="1.0" encoding="utf-8"?>
<p:tagLst xmlns:p="http://schemas.openxmlformats.org/presentationml/2006/main">
  <p:tag name="KSO_WM_UNIT_TYPE" val="f"/>
  <p:tag name="KSO_WM_UNIT_INDEX" val="1"/>
  <p:tag name="KSO_WM_UNIT_ID" val="_0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353.xml><?xml version="1.0" encoding="utf-8"?>
<p:tagLst xmlns:p="http://schemas.openxmlformats.org/presentationml/2006/main">
  <p:tag name="KSO_WM_UNIT_TYPE" val="a"/>
  <p:tag name="KSO_WM_UNIT_INDEX" val="1"/>
  <p:tag name="KSO_WM_UNIT_ID" val="_0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354.xml><?xml version="1.0" encoding="utf-8"?>
<p:tagLst xmlns:p="http://schemas.openxmlformats.org/presentationml/2006/main">
  <p:tag name="KSO_WM_TEMPLATE_SUBCATEGORY" val="29"/>
  <p:tag name="KSO_WM_BEAUTIFY_FLAG" val="#wm#"/>
  <p:tag name="KSO_WM_TEMPLATE_SLIDE_ID" val="slide_d799d37ec7ee1a76"/>
  <p:tag name="KSO_WM_TEMPLATE_THUMBS_INDEX" val="1、9"/>
  <p:tag name="KSO_WM_TEMPLATE_INDEX" val="40485638"/>
  <p:tag name="KSO_WM_TEMPLATE_CATEGORY" val="custom"/>
  <p:tag name="KSO_WM_TEMPLATE_MASTER_TYPE" val="0"/>
</p:tagLst>
</file>

<file path=ppt/tags/tag355.xml><?xml version="1.0" encoding="utf-8"?>
<p:tagLst xmlns:p="http://schemas.openxmlformats.org/presentationml/2006/main">
  <p:tag name="KSO_WM_AITEMPLATE_STYLE_ID" val="69796639337"/>
</p:tagLst>
</file>

<file path=ppt/tags/tag356.xml><?xml version="1.0" encoding="utf-8"?>
<p:tagLst xmlns:p="http://schemas.openxmlformats.org/presentationml/2006/main">
  <p:tag name="KSO_WM_UNIT_TYPE" val="f"/>
  <p:tag name="KSO_WM_BEAUTIFY_FLAG" val="#wm#"/>
  <p:tag name="KSO_WM_FIGMA_FLAG" val="#fgm#"/>
  <p:tag name="KSO_WM_UNIT_INDEX" val="1"/>
  <p:tag name="KSO_WM_UNIT_SUBTYPE" val="c"/>
  <p:tag name="KSO_WM_UNIT_TEXT_TYPE" val="1"/>
  <p:tag name="KSO_WM_UNIT_PRESET_TEXT" val="20XX YEAR"/>
  <p:tag name="KSO_WM_UNIT_ID" val="_9*f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5638"/>
  <p:tag name="KSO_WM_TEMPLATE_CATEGORY" val="custom"/>
</p:tagLst>
</file>

<file path=ppt/tags/tag357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c04b10aa1ff04b55ab48a26e8307a0ca355a50be"/>
  <p:tag name="KSO_WM_NEWLAYOUT_ID" val="724"/>
  <p:tag name="KSO_WM_UNIT_PRESET_TEXT" val="单击此处&#10;添加文档标题"/>
  <p:tag name="KSO_WM_UNIT_ID" val="_9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5638"/>
  <p:tag name="KSO_WM_TEMPLATE_CATEGORY" val="custom"/>
</p:tagLst>
</file>

<file path=ppt/tags/tag358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2"/>
  <p:tag name="KSO_WM_UNIT_SUBTYPE" val="b"/>
  <p:tag name="KSO_WM_UNIT_TEXT_TYPE" val="1"/>
  <p:tag name="KSO_WM_UNIT_TYPE" val="f"/>
  <p:tag name="KSO_WM_UNIT_PRESET_TEXT" val="BY WPS"/>
  <p:tag name="KSO_WM_UNIT_ID" val="_9*f*2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38"/>
  <p:tag name="KSO_WM_TEMPLATE_CATEGORY" val="custom"/>
</p:tagLst>
</file>

<file path=ppt/tags/tag359.xml><?xml version="1.0" encoding="utf-8"?>
<p:tagLst xmlns:p="http://schemas.openxmlformats.org/presentationml/2006/main">
  <p:tag name="KSO_WM_SLIDE_CONTENT_ORIENTATION" val="left"/>
  <p:tag name="KSO_WM_SLIDE_HAS_MASK" val="0"/>
  <p:tag name="KSO_WM_SLIDE_ITEM_CNT" val="0"/>
  <p:tag name="KSO_WM_SLIDE_TYPE" val="title"/>
  <p:tag name="KSO_WM_TEMPLATE_SUBCATEGORY" val="29"/>
  <p:tag name="KSO_WM_BEAUTIFY_FLAG" val="#wm#"/>
  <p:tag name="KSO_WM_TEMPLATE_SLIDE_ID" val="slide_d799d37ec7ee1a76"/>
  <p:tag name="KSO_WM_TEMPLATE_THUMBS_INDEX" val="1、9"/>
  <p:tag name="KSO_WM_TEMPLATE_INDEX" val="40485638"/>
  <p:tag name="KSO_WM_TEMPLATE_CATEGORY" val="custom"/>
  <p:tag name="KSO_WM_SLIDE_INDEX" val="1"/>
  <p:tag name="KSO_WM_SLIDE_ID" val="custom40485638_1"/>
  <p:tag name="KSO_WM_TEMPLATE_MASTER_TYPE" val="0"/>
  <p:tag name="KSO_WM_SLIDE_LAYOUT" val="a_f"/>
  <p:tag name="KSO_WM_SLIDE_LAYOUT_CNT" val="1_2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36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36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08df9b9aacd815e0a7b454eb8d31d77a2b723743"/>
  <p:tag name="KSO_WM_NEWLAYOUT_GROUP_ID" val="layout_1-5"/>
  <p:tag name="KSO_WM_NEWLAYOUT_ID" val="slide_61223ae7a7f7aefc"/>
</p:tagLst>
</file>

<file path=ppt/tags/tag3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363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  <p:tag name="KSO_WM_UNIT_PRESET_TEXT" val=" "/>
  <p:tag name="KSO_WM_SLIDE_FIGMA_DIAGRAM" val="1"/>
</p:tagLst>
</file>

<file path=ppt/tags/tag3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  <p:tag name="KSO_WM_SLIDE_FIGMA_DIAGRAM" val="1"/>
</p:tagLst>
</file>

<file path=ppt/tags/tag3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36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  <p:tag name="KSO_WM_UNIT_PRESET_TEXT" val=" "/>
  <p:tag name="KSO_WM_SLIDE_FIGMA_DIAGRAM" val="1"/>
</p:tagLst>
</file>

<file path=ppt/tags/tag3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  <p:tag name="KSO_WM_SLIDE_FIGMA_DIAGRAM" val="1"/>
</p:tagLst>
</file>

<file path=ppt/tags/tag3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369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  <p:tag name="KSO_WM_UNIT_PRESET_TEXT" val=" "/>
  <p:tag name="KSO_WM_SLIDE_FIGMA_DIAGRAM" val="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3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  <p:tag name="KSO_WM_SLIDE_FIGMA_DIAGRAM" val="1"/>
</p:tagLst>
</file>

<file path=ppt/tags/tag3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37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  <p:tag name="KSO_WM_UNIT_PRESET_TEXT" val=" "/>
  <p:tag name="KSO_WM_SLIDE_FIGMA_DIAGRAM" val="1"/>
</p:tagLst>
</file>

<file path=ppt/tags/tag3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单击此处添加项标题"/>
  <p:tag name="KSO_WM_SLIDE_FIGMA_DIAGRAM" val="1"/>
</p:tagLst>
</file>

<file path=ppt/tags/tag374.xml><?xml version="1.0" encoding="utf-8"?>
<p:tagLst xmlns:p="http://schemas.openxmlformats.org/presentationml/2006/main">
  <p:tag name="KSO_WM_SLIDE_CONTENT_ORIENTATION" val=""/>
  <p:tag name="KSO_WM_SLIDE_HAS_MASK" val="0"/>
  <p:tag name="KSO_WM_SLIDE_ITEM_CNT" val="4"/>
  <p:tag name="KSO_WM_SLIDE_TYPE" val="contents"/>
  <p:tag name="KSO_WM_TEMPLATE_SUBCATEGORY" val="29"/>
  <p:tag name="KSO_WM_BEAUTIFY_FLAG" val="#wm#"/>
  <p:tag name="KSO_WM_TEMPLATE_FIGMA_ID" val="69796639337"/>
  <p:tag name="KSO_WM_TEMPLATE_SLIDE_ID" val="slide_61223ae7a7f7aefc"/>
</p:tagLst>
</file>

<file path=ppt/tags/tag37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37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08df9b9aacd815e0a7b454eb8d31d77a2b723743"/>
  <p:tag name="KSO_WM_NEWLAYOUT_GROUP_ID" val="layout_1-5"/>
  <p:tag name="KSO_WM_NEWLAYOUT_ID" val="slide_61223ae7a7f7aefc"/>
</p:tagLst>
</file>

<file path=ppt/tags/tag3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37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  <p:tag name="KSO_WM_UNIT_PRESET_TEXT" val=" "/>
  <p:tag name="KSO_WM_SLIDE_FIGMA_DIAGRAM" val="1"/>
</p:tagLst>
</file>

<file path=ppt/tags/tag3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  <p:tag name="KSO_WM_SLIDE_FIGMA_DIAGRAM" val="1"/>
</p:tagLst>
</file>

<file path=ppt/tags/tag3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55a56545ce44d08ee63cb7cd70b00b944bad479"/>
  <p:tag name="KSO_WM_NEWLAYOUT_GROUP_ID" val="layout_10007"/>
  <p:tag name="KSO_WM_NEWLAYOUT_ID" val="slide_85a19fcb1ee464ed"/>
</p:tagLst>
</file>

<file path=ppt/tags/tag3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38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  <p:tag name="KSO_WM_UNIT_PRESET_TEXT" val=" "/>
  <p:tag name="KSO_WM_SLIDE_FIGMA_DIAGRAM" val="1"/>
</p:tagLst>
</file>

<file path=ppt/tags/tag3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  <p:tag name="KSO_WM_SLIDE_FIGMA_DIAGRAM" val="1"/>
</p:tagLst>
</file>

<file path=ppt/tags/tag3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38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  <p:tag name="KSO_WM_UNIT_PRESET_TEXT" val=" "/>
  <p:tag name="KSO_WM_SLIDE_FIGMA_DIAGRAM" val="1"/>
</p:tagLst>
</file>

<file path=ppt/tags/tag3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  <p:tag name="KSO_WM_SLIDE_FIGMA_DIAGRAM" val="1"/>
</p:tagLst>
</file>

<file path=ppt/tags/tag3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387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  <p:tag name="KSO_WM_UNIT_PRESET_TEXT" val=" "/>
  <p:tag name="KSO_WM_SLIDE_FIGMA_DIAGRAM" val="1"/>
</p:tagLst>
</file>

<file path=ppt/tags/tag3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单击此处添加项标题"/>
  <p:tag name="KSO_WM_SLIDE_FIGMA_DIAGRAM" val="1"/>
</p:tagLst>
</file>

<file path=ppt/tags/tag389.xml><?xml version="1.0" encoding="utf-8"?>
<p:tagLst xmlns:p="http://schemas.openxmlformats.org/presentationml/2006/main">
  <p:tag name="KSO_WM_SLIDE_CONTENT_ORIENTATION" val=""/>
  <p:tag name="KSO_WM_SLIDE_HAS_MASK" val="0"/>
  <p:tag name="KSO_WM_SLIDE_ITEM_CNT" val="4"/>
  <p:tag name="KSO_WM_SLIDE_TYPE" val="contents"/>
  <p:tag name="KSO_WM_TEMPLATE_SUBCATEGORY" val="29"/>
  <p:tag name="KSO_WM_BEAUTIFY_FLAG" val="#wm#"/>
  <p:tag name="KSO_WM_TEMPLATE_FIGMA_ID" val="69796639337"/>
  <p:tag name="KSO_WM_TEMPLATE_SLIDE_ID" val="slide_61223ae7a7f7aefc"/>
</p:tagLst>
</file>

<file path=ppt/tags/tag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9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22fe8d0355e89ad5d3a967c4254506aeb07ed8a"/>
  <p:tag name="KSO_WM_NEWLAYOUT_GROUP_ID" val="layout_42"/>
  <p:tag name="KSO_WM_NEWLAYOUT_ID" val="slide_612acce709c55489"/>
  <p:tag name="KSO_WM_UNIT_PRESET_TEXT" val="单击此处添加标题"/>
</p:tagLst>
</file>

<file path=ppt/tags/tag39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zh-ai-group.ks3-cn-beijing-internal.ksyun.com/image_generate/image_process/production/v3/202602/3f162877-8c82-4dd5-823e-5181c0f18e87.jpg?Expires=1803816567\u0026AWSAccessKeyId=AKLT9NSy7kh8TIS1UzNqLRY2\u0026Signature=WAcp4rWxxNnlkzAi9ggoIC2NgEE%3D&quot;,&quot;product_name&quot;:&quot;wps-wpp-pc&quot;,&quot;intention_code&quot;:&quot;wps_wpp_generate_outline_pay&quot;}*auto_qingqiu_3.0.6_prod*1772280559305_866fb8_f1e2c9ed17eb-slide-3"/>
</p:tagLst>
</file>

<file path=ppt/tags/tag39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3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3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9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3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3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98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39337"/>
  <p:tag name="KSO_WM_TEMPLATE_SLIDE_ID" val="slide_612acce709c55489"/>
</p:tagLst>
</file>

<file path=ppt/tags/tag39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66f537f1be6d367470287bfe951b65a566b4970"/>
  <p:tag name="KSO_WM_NEWLAYOUT_GROUP_ID" val="layout_10014"/>
  <p:tag name="KSO_WM_NEWLAYOUT_ID" val="slide_8bf42050c508f287"/>
  <p:tag name="KSO_WM_UNIT_PRESET_TEXT" val="单击此处添加标题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http://zh-ai-group.ks3-cn-beijing-internal.ksyun.com/image_generate/image_process/production/202602/3aee6401-3b61-4052-be99-8a5d553660e7.jpg?Expires=1803816565\u0026AWSAccessKeyId=AKLT9NSy7kh8TIS1UzNqLRY2\u0026Signature=i8BoyPUpHlB%2FkQrkUj2n%2FE%2FpBag%3D&quot;,&quot;product_name&quot;:&quot;wps-wpp-pc&quot;,&quot;intention_code&quot;:&quot;wps_wpp_generate_outline_pay&quot;}*auto_qingqiu_3.0.6_prod*1772280559305_866fb8_f1e2c9ed17eb-slide-4"/>
</p:tagLst>
</file>

<file path=ppt/tags/tag4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03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39337"/>
  <p:tag name="KSO_WM_TEMPLATE_SLIDE_ID" val="slide_8bf42050c508f287"/>
</p:tagLst>
</file>

<file path=ppt/tags/tag40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7b9989273944ab8786f98a06059a1c623c3d9d"/>
  <p:tag name="KSO_WM_NEWLAYOUT_GROUP_ID" val="layout_10"/>
  <p:tag name="KSO_WM_NEWLAYOUT_ID" val="slide_628de040b529144d"/>
  <p:tag name="KSO_WM_UNIT_PRESET_TEXT" val="单击此处添加标题"/>
</p:tagLst>
</file>

<file path=ppt/tags/tag40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zh-ai-group.ks3-cn-beijing-internal.ksyun.com/image_generate/image_process/production/202602/1c374612-258d-4107-a5c1-4470142db93a.jpg?Expires=1803816565\u0026AWSAccessKeyId=AKLT9NSy7kh8TIS1UzNqLRY2\u0026Signature=QBnpktz%2FB9T8yjVa0SRLy2bLF0k%3D&quot;,&quot;product_name&quot;:&quot;wps-wpp-pc&quot;,&quot;intention_code&quot;:&quot;wps_wpp_generate_outline_pay&quot;}*auto_qingqiu_3.0.6_prod*1772280559305_866fb8_f1e2c9ed17eb-slide-5"/>
</p:tagLst>
</file>

<file path=ppt/tags/tag406.xml><?xml version="1.0" encoding="utf-8"?>
<p:tagLst xmlns:p="http://schemas.openxmlformats.org/presentationml/2006/main">
  <p:tag name="KSO_WM_SLIDE_CONTENT_ORIENTATION" val=""/>
  <p:tag name="KSO_WM_SLIDE_HAS_MASK" val="0"/>
  <p:tag name="KSO_WM_SLIDE_ITEM_CNT" val="0"/>
  <p:tag name="KSO_WM_SLIDE_TYPE" val="text"/>
  <p:tag name="KSO_WM_TEMPLATE_SUBCATEGORY" val="29"/>
  <p:tag name="KSO_WM_BEAUTIFY_FLAG" val="#wm#"/>
  <p:tag name="KSO_WM_TEMPLATE_FIGMA_ID" val="69796639337"/>
  <p:tag name="KSO_WM_TEMPLATE_SLIDE_ID" val="slide_628de040b529144d"/>
</p:tagLst>
</file>

<file path=ppt/tags/tag40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63c2007a6569fb20facaa1656678480dcbee738"/>
  <p:tag name="KSO_WM_NEWLAYOUT_GROUP_ID" val="layout_59"/>
  <p:tag name="KSO_WM_NEWLAYOUT_ID" val="slide_fad9133c637506b0"/>
  <p:tag name="KSO_WM_UNIT_PRESET_TEXT" val="单击此处添加标题"/>
</p:tagLst>
</file>

<file path=ppt/tags/tag40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s://sjzg-images.ks3-cn-beijing-internal.ksyun.com/tim_gen_images/doubao_gen/310db6868426382dfb2e09d487c4f1de_0.png?Expires=1772366961\u0026AWSAccessKeyId=AKLTHzmNYxS86KQFnb2pvxtA\u0026Signature=HB5YSN%2FbsTGUn51XFp0VNdRPcLc%3D&quot;,&quot;product_name&quot;:&quot;wps-wpp-pc&quot;,&quot;intention_code&quot;:&quot;wps_wpp_generate_outline_pay&quot;}*auto_cache_hit_3.0.6_prod*1772280559305_866fb8_f1e2c9ed17eb-slide-6"/>
</p:tagLst>
</file>

<file path=ppt/tags/tag40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412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39337"/>
  <p:tag name="KSO_WM_TEMPLATE_SLIDE_ID" val="slide_fad9133c637506b0"/>
</p:tagLst>
</file>

<file path=ppt/tags/tag413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4470530ef1e0d359d24b834c37eced7afad9f32b"/>
  <p:tag name="KSO_WM_NEWLAYOUT_ID" val="732"/>
  <p:tag name="KSO_WM_UNIT_PRESET_TEXT" val="单击此处添加章节标题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38"/>
  <p:tag name="KSO_WM_TEMPLATE_CATEGORY" val="custom"/>
</p:tagLst>
</file>

<file path=ppt/tags/tag414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PRESET_TEXT" val="01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38"/>
  <p:tag name="KSO_WM_TEMPLATE_CATEGORY" val="custom"/>
</p:tagLst>
</file>

<file path=ppt/tags/tag415.xml><?xml version="1.0" encoding="utf-8"?>
<p:tagLst xmlns:p="http://schemas.openxmlformats.org/presentationml/2006/main">
  <p:tag name="KSO_WM_SLIDE_CONTENT_ORIENTATION" val="right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d635315789958f2d"/>
  <p:tag name="KSO_WM_TEMPLATE_INDEX" val="40485638"/>
  <p:tag name="KSO_WM_TEMPLATE_CATEGORY" val="custom"/>
  <p:tag name="KSO_WM_SLIDE_INDEX" val="7"/>
  <p:tag name="KSO_WM_SLIDE_ID" val="custom40485638_7"/>
  <p:tag name="KSO_WM_TEMPLATE_MASTER_TYPE" val="0"/>
  <p:tag name="KSO_WM_SLIDE_LAYOUT" val="a_e"/>
  <p:tag name="KSO_WM_SLIDE_LAYOUT_CNT" val="1_1"/>
</p:tagLst>
</file>

<file path=ppt/tags/tag41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bd5ebde3eb19e30be254565afae9300a45eb80f"/>
  <p:tag name="KSO_WM_NEWLAYOUT_GROUP_ID" val="layout_15"/>
  <p:tag name="KSO_WM_NEWLAYOUT_ID" val="slide_acdcb9a99a376160"/>
  <p:tag name="KSO_WM_UNIT_PRESET_TEXT" val="单击此处添加标题"/>
</p:tagLst>
</file>

<file path=ppt/tags/tag41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zh-ai-group.ks3-cn-beijing-internal.ksyun.com/image_generate/image_process/production/202602/650830b5-e339-43b2-b353-30133bc7e2f9.jpg?Expires=1803816565\u0026AWSAccessKeyId=AKLT9NSy7kh8TIS1UzNqLRY2\u0026Signature=pW5e8IsvqIVh%2FlHjb3Mhc%2BXhD3Y%3D&quot;,&quot;product_name&quot;:&quot;wps-wpp-pc&quot;,&quot;intention_code&quot;:&quot;wps_wpp_generate_outline_pay&quot;}*auto_qingqiu_3.0.6_prod*1772280559305_866fb8_f1e2c9ed17eb-slide-8"/>
</p:tagLst>
</file>

<file path=ppt/tags/tag418.xml><?xml version="1.0" encoding="utf-8"?>
<p:tagLst xmlns:p="http://schemas.openxmlformats.org/presentationml/2006/main">
  <p:tag name="KSO_WM_SLIDE_CONTENT_ORIENTATION" val=""/>
  <p:tag name="KSO_WM_SLIDE_HAS_MASK" val="0"/>
  <p:tag name="KSO_WM_SLIDE_ITEM_CNT" val="0"/>
  <p:tag name="KSO_WM_SLIDE_TYPE" val="text"/>
  <p:tag name="KSO_WM_TEMPLATE_SUBCATEGORY" val="29"/>
  <p:tag name="KSO_WM_BEAUTIFY_FLAG" val="#wm#"/>
  <p:tag name="KSO_WM_TEMPLATE_FIGMA_ID" val="69796639337"/>
  <p:tag name="KSO_WM_TEMPLATE_SLIDE_ID" val="slide_acdcb9a99a376160"/>
</p:tagLst>
</file>

<file path=ppt/tags/tag41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8759c260e530027e2d3fe36f047ab8d0f90c3e7"/>
  <p:tag name="KSO_WM_NEWLAYOUT_GROUP_ID" val="layout_63"/>
  <p:tag name="KSO_WM_NEWLAYOUT_ID" val="slide_37db06629ebe5039"/>
  <p:tag name="KSO_WM_UNIT_PRESET_TEXT" val="单击此处添加标题"/>
</p:tagLst>
</file>

<file path=ppt/tags/tag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2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zh-ai-group.ks3-cn-beijing-internal.ksyun.com/image_generate/image_process/production/202602/7bf16029-7821-42ba-bb3d-f3057fbd2642.jpg?Expires=1803816567\u0026AWSAccessKeyId=AKLT9NSy7kh8TIS1UzNqLRY2\u0026Signature=kaf54uBjCCOyJ%2BpAkLSLM770I54%3D&quot;,&quot;product_name&quot;:&quot;wps-wpp-pc&quot;,&quot;intention_code&quot;:&quot;wps_wpp_generate_outline_pay&quot;}*auto_qingqiu_3.0.6_prod*1772280559305_866fb8_f1e2c9ed17eb-slide-9"/>
</p:tagLst>
</file>

<file path=ppt/tags/tag4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423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39337"/>
  <p:tag name="KSO_WM_TEMPLATE_SLIDE_ID" val="slide_37db06629ebe5039"/>
</p:tagLst>
</file>

<file path=ppt/tags/tag42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29cff981223f48d3a51285219bd7547cba8910f"/>
  <p:tag name="KSO_WM_NEWLAYOUT_GROUP_ID" val="layout_22"/>
  <p:tag name="KSO_WM_NEWLAYOUT_ID" val="slide_2c75ac79bddf0be4"/>
  <p:tag name="KSO_WM_UNIT_PRESET_TEXT" val="单击此处添加标题"/>
</p:tagLst>
</file>

<file path=ppt/tags/tag42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s://sjzg-images.ks3-cn-beijing-internal.ksyun.com/tim_gen_images/doubao_gen/34e7e356f0bc7e7d214947d72217eed4_0.png?Expires=1772366961\u0026AWSAccessKeyId=AKLTHzmNYxS86KQFnb2pvxtA\u0026Signature=g8rzGSiaiTdrlnevmNVimhaV8DQ%3D&quot;,&quot;product_name&quot;:&quot;wps-wpp-pc&quot;,&quot;intention_code&quot;:&quot;wps_wpp_generate_outline_pay&quot;}*auto_cache_hit_3.0.6_prod*1772280559305_866fb8_f1e2c9ed17eb-slide-10"/>
</p:tagLst>
</file>

<file path=ppt/tags/tag426.xml><?xml version="1.0" encoding="utf-8"?>
<p:tagLst xmlns:p="http://schemas.openxmlformats.org/presentationml/2006/main">
  <p:tag name="KSO_WM_SLIDE_CONTENT_ORIENTATION" val=""/>
  <p:tag name="KSO_WM_SLIDE_HAS_MASK" val="0"/>
  <p:tag name="KSO_WM_SLIDE_ITEM_CNT" val="0"/>
  <p:tag name="KSO_WM_SLIDE_TYPE" val="text"/>
  <p:tag name="KSO_WM_TEMPLATE_SUBCATEGORY" val="29"/>
  <p:tag name="KSO_WM_BEAUTIFY_FLAG" val="#wm#"/>
  <p:tag name="KSO_WM_TEMPLATE_FIGMA_ID" val="69796639337"/>
  <p:tag name="KSO_WM_TEMPLATE_SLIDE_ID" val="slide_2c75ac79bddf0be4"/>
</p:tagLst>
</file>

<file path=ppt/tags/tag427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4470530ef1e0d359d24b834c37eced7afad9f32b"/>
  <p:tag name="KSO_WM_NEWLAYOUT_ID" val="732"/>
  <p:tag name="KSO_WM_UNIT_PRESET_TEXT" val="单击此处添加章节标题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38"/>
  <p:tag name="KSO_WM_TEMPLATE_CATEGORY" val="custom"/>
</p:tagLst>
</file>

<file path=ppt/tags/tag428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PRESET_TEXT" val="01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38"/>
  <p:tag name="KSO_WM_TEMPLATE_CATEGORY" val="custom"/>
</p:tagLst>
</file>

<file path=ppt/tags/tag429.xml><?xml version="1.0" encoding="utf-8"?>
<p:tagLst xmlns:p="http://schemas.openxmlformats.org/presentationml/2006/main">
  <p:tag name="KSO_WM_SLIDE_CONTENT_ORIENTATION" val="right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d635315789958f2d"/>
  <p:tag name="KSO_WM_TEMPLATE_INDEX" val="40485638"/>
  <p:tag name="KSO_WM_TEMPLATE_CATEGORY" val="custom"/>
  <p:tag name="KSO_WM_SLIDE_INDEX" val="7"/>
  <p:tag name="KSO_WM_SLIDE_ID" val="custom40485638_7"/>
  <p:tag name="KSO_WM_TEMPLATE_MASTER_TYPE" val="0"/>
  <p:tag name="KSO_WM_SLIDE_LAYOUT" val="a_e"/>
  <p:tag name="KSO_WM_SLIDE_LAYOUT_CNT" val="1_1"/>
</p:tagLst>
</file>

<file path=ppt/tags/tag43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4"/>
  <p:tag name="KSO_WM_UNIT_ID" val="_1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43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ad259ad168f61388c1daa6c785a3d2d483c7973"/>
  <p:tag name="KSO_WM_NEWLAYOUT_GROUP_ID" val="layout_26"/>
  <p:tag name="KSO_WM_NEWLAYOUT_ID" val="slide_f64549512ce8df60"/>
  <p:tag name="KSO_WM_UNIT_PRESET_TEXT" val="单击此处添加标题"/>
</p:tagLst>
</file>

<file path=ppt/tags/tag43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4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http://zh-ai-group.ks3-cn-beijing-internal.ksyun.com/image_generate/image_process/production/202602/046ae01f-8151-4776-bd28-60f40ff391c7.jpg?Expires=1803816566\u0026AWSAccessKeyId=AKLT9NSy7kh8TIS1UzNqLRY2\u0026Signature=4AUX9khFlK5UVDHNXZkXk2AA%2FrU%3D&quot;,&quot;product_name&quot;:&quot;wps-wpp-pc&quot;,&quot;intention_code&quot;:&quot;wps_wpp_generate_outline_pay&quot;}*auto_qingqiu_3.0.6_prod*1772280559305_866fb8_f1e2c9ed17eb-slide-12"/>
</p:tagLst>
</file>

<file path=ppt/tags/tag4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3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2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4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http://zh-ai-group.ks3-cn-beijing-internal.ksyun.com/image_generate/image_process/production/202602/f44d0416-8856-4a8c-80ac-ab50e3892c80.jpg?Expires=1803816565\u0026AWSAccessKeyId=AKLT9NSy7kh8TIS1UzNqLRY2\u0026Signature=cmV636hlEX84penFD%2BGPsUM7srY%3D&quot;,&quot;product_name&quot;:&quot;wps-wpp-pc&quot;,&quot;intention_code&quot;:&quot;wps_wpp_generate_outline_pay&quot;}*auto_qingqiu_3.0.6_prod*1772280559305_866fb8_f1e2c9ed17eb-slide-12"/>
</p:tagLst>
</file>

<file path=ppt/tags/tag4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39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39337"/>
  <p:tag name="KSO_WM_TEMPLATE_SLIDE_ID" val="slide_f64549512ce8df60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44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c47260ee0fa9c6f471e6fa17ef3d6c262d2d6a2"/>
  <p:tag name="KSO_WM_NEWLAYOUT_GROUP_ID" val="layout_51"/>
  <p:tag name="KSO_WM_NEWLAYOUT_ID" val="slide_852d700e72c68e5e"/>
  <p:tag name="KSO_WM_UNIT_PRESET_TEXT" val="单击此处添加标题"/>
</p:tagLst>
</file>

<file path=ppt/tags/tag44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zh-ai-group.ks3-cn-beijing-internal.ksyun.com/image_generate/image_process/production/v3/202602/cada251b-5da1-4d18-b5ba-9e9e96e3609d.jpg?Expires=1803816567\u0026AWSAccessKeyId=AKLT9NSy7kh8TIS1UzNqLRY2\u0026Signature=vRsiSwcXoKxY0HALsldtgOkTJhc%3D&quot;,&quot;product_name&quot;:&quot;wps-wpp-pc&quot;,&quot;intention_code&quot;:&quot;wps_wpp_generate_outline_pay&quot;}*auto_qingqiu_3.0.6_prod*1772280559305_866fb8_f1e2c9ed17eb-slide-13"/>
</p:tagLst>
</file>

<file path=ppt/tags/tag44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4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4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4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4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4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4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451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39337"/>
  <p:tag name="KSO_WM_TEMPLATE_SLIDE_ID" val="slide_852d700e72c68e5e"/>
</p:tagLst>
</file>

<file path=ppt/tags/tag452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4470530ef1e0d359d24b834c37eced7afad9f32b"/>
  <p:tag name="KSO_WM_NEWLAYOUT_ID" val="732"/>
  <p:tag name="KSO_WM_UNIT_PRESET_TEXT" val="单击此处添加章节标题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38"/>
  <p:tag name="KSO_WM_TEMPLATE_CATEGORY" val="custom"/>
</p:tagLst>
</file>

<file path=ppt/tags/tag453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PRESET_TEXT" val="01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38"/>
  <p:tag name="KSO_WM_TEMPLATE_CATEGORY" val="custom"/>
</p:tagLst>
</file>

<file path=ppt/tags/tag454.xml><?xml version="1.0" encoding="utf-8"?>
<p:tagLst xmlns:p="http://schemas.openxmlformats.org/presentationml/2006/main">
  <p:tag name="KSO_WM_SLIDE_CONTENT_ORIENTATION" val="right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d635315789958f2d"/>
  <p:tag name="KSO_WM_TEMPLATE_INDEX" val="40485638"/>
  <p:tag name="KSO_WM_TEMPLATE_CATEGORY" val="custom"/>
  <p:tag name="KSO_WM_SLIDE_INDEX" val="7"/>
  <p:tag name="KSO_WM_SLIDE_ID" val="custom40485638_7"/>
  <p:tag name="KSO_WM_TEMPLATE_MASTER_TYPE" val="0"/>
  <p:tag name="KSO_WM_SLIDE_LAYOUT" val="a_e"/>
  <p:tag name="KSO_WM_SLIDE_LAYOUT_CNT" val="1_1"/>
</p:tagLst>
</file>

<file path=ppt/tags/tag45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330d506a48ddae586e10d806188ed6dbaa8d9cf"/>
  <p:tag name="KSO_WM_NEWLAYOUT_GROUP_ID" val="layout_13"/>
  <p:tag name="KSO_WM_NEWLAYOUT_ID" val="slide_e4acea7c077078b0"/>
  <p:tag name="KSO_WM_UNIT_PRESET_TEXT" val="单击此处添加标题"/>
</p:tagLst>
</file>

<file path=ppt/tags/tag45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zh-ai-group.ks3-cn-beijing-internal.ksyun.com/image_generate/image_process/production/202602/ca63aec2-e7c5-4094-859a-2907353d4941.jpg?Expires=1803816565\u0026AWSAccessKeyId=AKLT9NSy7kh8TIS1UzNqLRY2\u0026Signature=T5h0Uw%2BCBOsL5hA6NC%2B1D7AJx6w%3D&quot;,&quot;product_name&quot;:&quot;wps-wpp-pc&quot;,&quot;intention_code&quot;:&quot;wps_wpp_generate_outline_pay&quot;}*auto_qingqiu_3.0.6_prod*1772280559305_866fb8_f1e2c9ed17eb-slide-15"/>
</p:tagLst>
</file>

<file path=ppt/tags/tag457.xml><?xml version="1.0" encoding="utf-8"?>
<p:tagLst xmlns:p="http://schemas.openxmlformats.org/presentationml/2006/main">
  <p:tag name="KSO_WM_SLIDE_CONTENT_ORIENTATION" val=""/>
  <p:tag name="KSO_WM_SLIDE_HAS_MASK" val="0"/>
  <p:tag name="KSO_WM_SLIDE_ITEM_CNT" val="0"/>
  <p:tag name="KSO_WM_SLIDE_TYPE" val="text"/>
  <p:tag name="KSO_WM_TEMPLATE_SUBCATEGORY" val="29"/>
  <p:tag name="KSO_WM_BEAUTIFY_FLAG" val="#wm#"/>
  <p:tag name="KSO_WM_TEMPLATE_FIGMA_ID" val="69796639337"/>
  <p:tag name="KSO_WM_TEMPLATE_SLIDE_ID" val="slide_e4acea7c077078b0"/>
</p:tagLst>
</file>

<file path=ppt/tags/tag45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cc9c6e4a7c81db242439b24fa8b22e1bfd00404"/>
  <p:tag name="KSO_WM_NEWLAYOUT_GROUP_ID" val="layout_18"/>
  <p:tag name="KSO_WM_NEWLAYOUT_ID" val="slide_d74d68da7d1d01f7"/>
  <p:tag name="KSO_WM_UNIT_PRESET_TEXT" val="单击此处添加标题"/>
</p:tagLst>
</file>

<file path=ppt/tags/tag459.xml><?xml version="1.0" encoding="utf-8"?>
<p:tagLst xmlns:p="http://schemas.openxmlformats.org/presentationml/2006/main">
  <p:tag name="KSO_WM_SLIDE_CONTENT_ORIENTATION" val=""/>
  <p:tag name="KSO_WM_SLIDE_HAS_MASK" val="0"/>
  <p:tag name="KSO_WM_SLIDE_ITEM_CNT" val="0"/>
  <p:tag name="KSO_WM_SLIDE_TYPE" val="text"/>
  <p:tag name="KSO_WM_TEMPLATE_SUBCATEGORY" val="29"/>
  <p:tag name="KSO_WM_BEAUTIFY_FLAG" val="#wm#"/>
  <p:tag name="KSO_WM_TEMPLATE_FIGMA_ID" val="69796639337"/>
  <p:tag name="KSO_WM_TEMPLATE_SLIDE_ID" val="slide_d74d68da7d1d01f7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460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4470530ef1e0d359d24b834c37eced7afad9f32b"/>
  <p:tag name="KSO_WM_NEWLAYOUT_ID" val="732"/>
  <p:tag name="KSO_WM_UNIT_PRESET_TEXT" val="单击此处添加章节标题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38"/>
  <p:tag name="KSO_WM_TEMPLATE_CATEGORY" val="custom"/>
</p:tagLst>
</file>

<file path=ppt/tags/tag461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PRESET_TEXT" val="01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38"/>
  <p:tag name="KSO_WM_TEMPLATE_CATEGORY" val="custom"/>
</p:tagLst>
</file>

<file path=ppt/tags/tag462.xml><?xml version="1.0" encoding="utf-8"?>
<p:tagLst xmlns:p="http://schemas.openxmlformats.org/presentationml/2006/main">
  <p:tag name="KSO_WM_SLIDE_CONTENT_ORIENTATION" val="right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d635315789958f2d"/>
  <p:tag name="KSO_WM_TEMPLATE_INDEX" val="40485638"/>
  <p:tag name="KSO_WM_TEMPLATE_CATEGORY" val="custom"/>
  <p:tag name="KSO_WM_SLIDE_INDEX" val="7"/>
  <p:tag name="KSO_WM_SLIDE_ID" val="custom40485638_7"/>
  <p:tag name="KSO_WM_TEMPLATE_MASTER_TYPE" val="0"/>
  <p:tag name="KSO_WM_SLIDE_LAYOUT" val="a_e"/>
  <p:tag name="KSO_WM_SLIDE_LAYOUT_CNT" val="1_1"/>
</p:tagLst>
</file>

<file path=ppt/tags/tag46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e0c9577b7f4843aca6b3472d8728899d379ff70"/>
  <p:tag name="KSO_WM_NEWLAYOUT_GROUP_ID" val="layout_19"/>
  <p:tag name="KSO_WM_NEWLAYOUT_ID" val="slide_4843ded992a55979"/>
  <p:tag name="KSO_WM_UNIT_PRESET_TEXT" val="单击此处添加标题"/>
</p:tagLst>
</file>

<file path=ppt/tags/tag46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s://sjzg-images.ks3-cn-beijing-internal.ksyun.com/tim_gen_images/doubao_gen/04a66a4db84b4d27103d87d2e742fbd1_0.png?Expires=1772366961\u0026AWSAccessKeyId=AKLTHzmNYxS86KQFnb2pvxtA\u0026Signature=ei%2FPku9pMvOhnf7saOzgYbYnh58%3D&quot;,&quot;product_name&quot;:&quot;wps-wpp-pc&quot;,&quot;intention_code&quot;:&quot;wps_wpp_generate_outline_pay&quot;}*auto_cache_hit_3.0.6_prod*1772280559305_866fb8_f1e2c9ed17eb-slide-18"/>
</p:tagLst>
</file>

<file path=ppt/tags/tag465.xml><?xml version="1.0" encoding="utf-8"?>
<p:tagLst xmlns:p="http://schemas.openxmlformats.org/presentationml/2006/main">
  <p:tag name="KSO_WM_SLIDE_CONTENT_ORIENTATION" val=""/>
  <p:tag name="KSO_WM_SLIDE_HAS_MASK" val="0"/>
  <p:tag name="KSO_WM_SLIDE_ITEM_CNT" val="0"/>
  <p:tag name="KSO_WM_SLIDE_TYPE" val="text"/>
  <p:tag name="KSO_WM_TEMPLATE_SUBCATEGORY" val="29"/>
  <p:tag name="KSO_WM_BEAUTIFY_FLAG" val="#wm#"/>
  <p:tag name="KSO_WM_TEMPLATE_FIGMA_ID" val="69796639337"/>
  <p:tag name="KSO_WM_TEMPLATE_SLIDE_ID" val="slide_4843ded992a55979"/>
</p:tagLst>
</file>

<file path=ppt/tags/tag466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4470530ef1e0d359d24b834c37eced7afad9f32b"/>
  <p:tag name="KSO_WM_NEWLAYOUT_ID" val="732"/>
  <p:tag name="KSO_WM_UNIT_PRESET_TEXT" val="单击此处添加章节标题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38"/>
  <p:tag name="KSO_WM_TEMPLATE_CATEGORY" val="custom"/>
</p:tagLst>
</file>

<file path=ppt/tags/tag467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PRESET_TEXT" val="01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38"/>
  <p:tag name="KSO_WM_TEMPLATE_CATEGORY" val="custom"/>
</p:tagLst>
</file>

<file path=ppt/tags/tag468.xml><?xml version="1.0" encoding="utf-8"?>
<p:tagLst xmlns:p="http://schemas.openxmlformats.org/presentationml/2006/main">
  <p:tag name="KSO_WM_SLIDE_CONTENT_ORIENTATION" val="right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d635315789958f2d"/>
  <p:tag name="KSO_WM_TEMPLATE_INDEX" val="40485638"/>
  <p:tag name="KSO_WM_TEMPLATE_CATEGORY" val="custom"/>
  <p:tag name="KSO_WM_SLIDE_INDEX" val="7"/>
  <p:tag name="KSO_WM_SLIDE_ID" val="custom40485638_7"/>
  <p:tag name="KSO_WM_TEMPLATE_MASTER_TYPE" val="0"/>
  <p:tag name="KSO_WM_SLIDE_LAYOUT" val="a_e"/>
  <p:tag name="KSO_WM_SLIDE_LAYOUT_CNT" val="1_1"/>
</p:tagLst>
</file>

<file path=ppt/tags/tag46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29cff981223f48d3a51285219bd7547cba8910f"/>
  <p:tag name="KSO_WM_NEWLAYOUT_GROUP_ID" val="layout_22"/>
  <p:tag name="KSO_WM_NEWLAYOUT_ID" val="slide_2c75ac79bddf0be4"/>
  <p:tag name="KSO_WM_UNIT_PRESET_TEXT" val="单击此处添加标题"/>
</p:tagLst>
</file>

<file path=ppt/tags/tag4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546afe7d6dd77f50c69a9aecea7d87d5100ed2f"/>
  <p:tag name="KSO_WM_NEWLAYOUT_GROUP_ID" val="layout_6"/>
  <p:tag name="KSO_WM_NEWLAYOUT_ID" val="slide_594318aaf3030d73"/>
</p:tagLst>
</file>

<file path=ppt/tags/tag47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zh-ai-group.ks3-cn-beijing-internal.ksyun.com/image_generate/image_process/production/202602/a21779d5-1069-4648-a24b-a95ea56fc22c.jpg?Expires=1803816567\u0026AWSAccessKeyId=AKLT9NSy7kh8TIS1UzNqLRY2\u0026Signature=BFlr7lnZH9saG5k2gfBvgqJ01Vw%3D&quot;,&quot;product_name&quot;:&quot;wps-wpp-pc&quot;,&quot;intention_code&quot;:&quot;wps_wpp_generate_outline_pay&quot;}*auto_qingqiu_3.0.6_prod*1772280559305_866fb8_f1e2c9ed17eb-slide-20"/>
</p:tagLst>
</file>

<file path=ppt/tags/tag471.xml><?xml version="1.0" encoding="utf-8"?>
<p:tagLst xmlns:p="http://schemas.openxmlformats.org/presentationml/2006/main">
  <p:tag name="KSO_WM_SLIDE_CONTENT_ORIENTATION" val=""/>
  <p:tag name="KSO_WM_SLIDE_HAS_MASK" val="0"/>
  <p:tag name="KSO_WM_SLIDE_ITEM_CNT" val="0"/>
  <p:tag name="KSO_WM_SLIDE_TYPE" val="text"/>
  <p:tag name="KSO_WM_TEMPLATE_SUBCATEGORY" val="29"/>
  <p:tag name="KSO_WM_BEAUTIFY_FLAG" val="#wm#"/>
  <p:tag name="KSO_WM_TEMPLATE_FIGMA_ID" val="69796639337"/>
  <p:tag name="KSO_WM_TEMPLATE_SLIDE_ID" val="slide_2c75ac79bddf0be4"/>
</p:tagLst>
</file>

<file path=ppt/tags/tag47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a9dc34d6c66389658eab8f02291fa1a39477e90"/>
  <p:tag name="KSO_WM_NEWLAYOUT_GROUP_ID" val="layout_35"/>
  <p:tag name="KSO_WM_NEWLAYOUT_ID" val="slide_09fa9d62d592d9bc"/>
  <p:tag name="KSO_WM_UNIT_PRESET_TEXT" val="单击此处添加标题"/>
</p:tagLst>
</file>

<file path=ppt/tags/tag4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  <p:tag name="KSO_WM_UNIT_PRESET_TEXT" val="01"/>
</p:tagLst>
</file>

<file path=ppt/tags/tag4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  <p:tag name="KSO_WM_UNIT_PRESET_TEXT" val="02"/>
</p:tagLst>
</file>

<file path=ppt/tags/tag4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4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4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  <p:tag name="KSO_WM_UNIT_PRESET_TEXT" val="03"/>
</p:tagLst>
</file>

<file path=ppt/tags/tag4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4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482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39337"/>
  <p:tag name="KSO_WM_TEMPLATE_SLIDE_ID" val="slide_09fa9d62d592d9bc"/>
</p:tagLst>
</file>

<file path=ppt/tags/tag483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4470530ef1e0d359d24b834c37eced7afad9f32b"/>
  <p:tag name="KSO_WM_NEWLAYOUT_ID" val="732"/>
  <p:tag name="KSO_WM_UNIT_PRESET_TEXT" val="单击此处添加章节标题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38"/>
  <p:tag name="KSO_WM_TEMPLATE_CATEGORY" val="custom"/>
</p:tagLst>
</file>

<file path=ppt/tags/tag484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PRESET_TEXT" val="01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38"/>
  <p:tag name="KSO_WM_TEMPLATE_CATEGORY" val="custom"/>
</p:tagLst>
</file>

<file path=ppt/tags/tag485.xml><?xml version="1.0" encoding="utf-8"?>
<p:tagLst xmlns:p="http://schemas.openxmlformats.org/presentationml/2006/main">
  <p:tag name="KSO_WM_SLIDE_CONTENT_ORIENTATION" val="right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d635315789958f2d"/>
  <p:tag name="KSO_WM_TEMPLATE_INDEX" val="40485638"/>
  <p:tag name="KSO_WM_TEMPLATE_CATEGORY" val="custom"/>
  <p:tag name="KSO_WM_SLIDE_INDEX" val="7"/>
  <p:tag name="KSO_WM_SLIDE_ID" val="custom40485638_7"/>
  <p:tag name="KSO_WM_TEMPLATE_MASTER_TYPE" val="0"/>
  <p:tag name="KSO_WM_SLIDE_LAYOUT" val="a_e"/>
  <p:tag name="KSO_WM_SLIDE_LAYOUT_CNT" val="1_1"/>
</p:tagLst>
</file>

<file path=ppt/tags/tag48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84393ea29448aefa29bdcb68928603b08f07da9"/>
  <p:tag name="KSO_WM_NEWLAYOUT_GROUP_ID" val="layout_6"/>
  <p:tag name="KSO_WM_NEWLAYOUT_ID" val="slide_998a6046a910a61c"/>
  <p:tag name="KSO_WM_UNIT_PRESET_TEXT" val="单击此处添加标题"/>
</p:tagLst>
</file>

<file path=ppt/tags/tag48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zh-ai-group.ks3-cn-beijing-internal.ksyun.com/image_generate/image_process/production/202602/ebf49cbc-7461-4682-bd40-fd75cd71bf50.jpg?Expires=1803816566\u0026AWSAccessKeyId=AKLT9NSy7kh8TIS1UzNqLRY2\u0026Signature=hfZVy0QGEtZ%2Byd3lkoFtpYHAjnY%3D&quot;,&quot;product_name&quot;:&quot;wps-wpp-pc&quot;,&quot;intention_code&quot;:&quot;wps_wpp_generate_outline_pay&quot;}*auto_qingqiu_3.0.6_prod*1772280559305_866fb8_f1e2c9ed17eb-slide-23"/>
</p:tagLst>
</file>

<file path=ppt/tags/tag48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4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49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491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39337"/>
  <p:tag name="KSO_WM_TEMPLATE_SLIDE_ID" val="slide_998a6046a910a61c"/>
</p:tagLst>
</file>

<file path=ppt/tags/tag49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0fd37c008fc0b842e9459f7a81283ca13473eef"/>
  <p:tag name="KSO_WM_NEWLAYOUT_GROUP_ID" val="layout_57"/>
  <p:tag name="KSO_WM_NEWLAYOUT_ID" val="slide_138b38c969135e9e"/>
  <p:tag name="KSO_WM_UNIT_PRESET_TEXT" val="单击此处添加标题"/>
</p:tagLst>
</file>

<file path=ppt/tags/tag493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4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http://zh-ai-group.ks3-cn-beijing-internal.ksyun.com/image_generate/image_process/production/202602/91f23e74-9237-48b6-932e-e69436226e3b.jpg?Expires=1803816567\u0026AWSAccessKeyId=AKLT9NSy7kh8TIS1UzNqLRY2\u0026Signature=9J05i6bghcSW4CrsB6zm33k7kZE%3D&quot;,&quot;product_name&quot;:&quot;wps-wpp-pc&quot;,&quot;intention_code&quot;:&quot;wps_wpp_generate_outline_pay&quot;}*auto_qingqiu_3.0.6_prod*1772280559305_866fb8_f1e2c9ed17eb-slide-24"/>
</p:tagLst>
</file>

<file path=ppt/tags/tag4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项标题"/>
</p:tagLst>
</file>

<file path=ppt/tags/tag4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497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4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http://zh-ai-group.ks3-cn-beijing-internal.ksyun.com/image_generate/image_process/production/202602/50e5222a-e881-45e3-b65f-a1ec14582649.jpg?Expires=1803816567\u0026AWSAccessKeyId=AKLT9NSy7kh8TIS1UzNqLRY2\u0026Signature=EjTYxBngCRBv9mv%2BDdtV1J3vwS0%3D&quot;,&quot;product_name&quot;:&quot;wps-wpp-pc&quot;,&quot;intention_code&quot;:&quot;wps_wpp_generate_outline_pay&quot;}*auto_qingqiu_3.0.6_prod*1772280559305_866fb8_f1e2c9ed17eb-slide-24"/>
</p:tagLst>
</file>

<file path=ppt/tags/tag4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项标题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5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01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5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http://zh-ai-group.ks3-cn-beijing-internal.ksyun.com/image_generate/image_process/production/202602/529a8068-a4e6-462c-b0f8-3f0bc4ce75ed.jpg?Expires=1803816568\u0026AWSAccessKeyId=AKLT9NSy7kh8TIS1UzNqLRY2\u0026Signature=QpYeZjrF6B%2F1hfGyH%2BaWESMWJIs%3D&quot;,&quot;product_name&quot;:&quot;wps-wpp-pc&quot;,&quot;intention_code&quot;:&quot;wps_wpp_generate_outline_pay&quot;}*auto_qingqiu_3.0.6_prod*1772280559305_866fb8_f1e2c9ed17eb-slide-24"/>
</p:tagLst>
</file>

<file path=ppt/tags/tag5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项标题"/>
</p:tagLst>
</file>

<file path=ppt/tags/tag5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505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39337"/>
  <p:tag name="KSO_WM_TEMPLATE_SLIDE_ID" val="slide_138b38c969135e9e"/>
</p:tagLst>
</file>

<file path=ppt/tags/tag506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4470530ef1e0d359d24b834c37eced7afad9f32b"/>
  <p:tag name="KSO_WM_NEWLAYOUT_ID" val="732"/>
  <p:tag name="KSO_WM_UNIT_PRESET_TEXT" val="单击此处添加章节标题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38"/>
  <p:tag name="KSO_WM_TEMPLATE_CATEGORY" val="custom"/>
</p:tagLst>
</file>

<file path=ppt/tags/tag507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PRESET_TEXT" val="01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38"/>
  <p:tag name="KSO_WM_TEMPLATE_CATEGORY" val="custom"/>
</p:tagLst>
</file>

<file path=ppt/tags/tag508.xml><?xml version="1.0" encoding="utf-8"?>
<p:tagLst xmlns:p="http://schemas.openxmlformats.org/presentationml/2006/main">
  <p:tag name="KSO_WM_SLIDE_CONTENT_ORIENTATION" val="right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d635315789958f2d"/>
  <p:tag name="KSO_WM_TEMPLATE_INDEX" val="40485638"/>
  <p:tag name="KSO_WM_TEMPLATE_CATEGORY" val="custom"/>
  <p:tag name="KSO_WM_SLIDE_INDEX" val="7"/>
  <p:tag name="KSO_WM_SLIDE_ID" val="custom40485638_7"/>
  <p:tag name="KSO_WM_TEMPLATE_MASTER_TYPE" val="0"/>
  <p:tag name="KSO_WM_SLIDE_LAYOUT" val="a_e"/>
  <p:tag name="KSO_WM_SLIDE_LAYOUT_CNT" val="1_1"/>
</p:tagLst>
</file>

<file path=ppt/tags/tag50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7048c7fb73e3e64c7af56b63adc240f38701d27"/>
  <p:tag name="KSO_WM_NEWLAYOUT_GROUP_ID" val="layout_30"/>
  <p:tag name="KSO_WM_NEWLAYOUT_ID" val="slide_3c7da55ceaf06319"/>
  <p:tag name="KSO_WM_UNIT_PRESET_TEXT" val="单击此处添加标题"/>
</p:tagLst>
</file>

<file path=ppt/tags/tag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1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zh-ai-group.ks3-cn-beijing-internal.ksyun.com/image_generate/image_process/production/202602/44d3545a-f780-4a17-bf87-c0ca375f4c8f.jpg?Expires=1803816567\u0026AWSAccessKeyId=AKLT9NSy7kh8TIS1UzNqLRY2\u0026Signature=G5iWQlyBVVrZ%2BuLBDUQeSsOQku4%3D&quot;,&quot;product_name&quot;:&quot;wps-wpp-pc&quot;,&quot;intention_code&quot;:&quot;wps_wpp_generate_outline_pay&quot;}*auto_qingqiu_3.0.6_prod*1772280559305_866fb8_f1e2c9ed17eb-slide-26"/>
</p:tagLst>
</file>

<file path=ppt/tags/tag51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5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514.xml><?xml version="1.0" encoding="utf-8"?>
<p:tagLst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39337"/>
  <p:tag name="KSO_WM_TEMPLATE_SLIDE_ID" val="slide_3c7da55ceaf06319"/>
</p:tagLst>
</file>

<file path=ppt/tags/tag51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8e5d1457714b744f78689828afd31e964b4f084"/>
  <p:tag name="KSO_WM_NEWLAYOUT_GROUP_ID" val="layout_10013"/>
  <p:tag name="KSO_WM_NEWLAYOUT_ID" val="slide_8b398fc64e4c05a5"/>
  <p:tag name="KSO_WM_UNIT_PRESET_TEXT" val="单击此处添加标题"/>
</p:tagLst>
</file>

<file path=ppt/tags/tag51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WPSDBDOUDI202512095&quot;,&quot;product_name&quot;:&quot;wps-wpp-pc&quot;,&quot;intention_code&quot;:&quot;wps_wpp_generate_outline_pay&quot;}*auto_fallback_3.0.6_prod*1772280559305_866fb8_f1e2c9ed17eb-slide-27"/>
</p:tagLst>
</file>

<file path=ppt/tags/tag5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5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523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39337"/>
  <p:tag name="KSO_WM_TEMPLATE_SLIDE_ID" val="slide_8b398fc64e4c05a5"/>
</p:tagLst>
</file>

<file path=ppt/tags/tag524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4470530ef1e0d359d24b834c37eced7afad9f32b"/>
  <p:tag name="KSO_WM_NEWLAYOUT_ID" val="732"/>
  <p:tag name="KSO_WM_UNIT_PRESET_TEXT" val="单击此处添加章节标题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38"/>
  <p:tag name="KSO_WM_TEMPLATE_CATEGORY" val="custom"/>
</p:tagLst>
</file>

<file path=ppt/tags/tag525.xml><?xml version="1.0" encoding="utf-8"?>
<p:tagLst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PRESET_TEXT" val="01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38"/>
  <p:tag name="KSO_WM_TEMPLATE_CATEGORY" val="custom"/>
</p:tagLst>
</file>

<file path=ppt/tags/tag526.xml><?xml version="1.0" encoding="utf-8"?>
<p:tagLst xmlns:p="http://schemas.openxmlformats.org/presentationml/2006/main">
  <p:tag name="KSO_WM_SLIDE_CONTENT_ORIENTATION" val="right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d635315789958f2d"/>
  <p:tag name="KSO_WM_TEMPLATE_INDEX" val="40485638"/>
  <p:tag name="KSO_WM_TEMPLATE_CATEGORY" val="custom"/>
  <p:tag name="KSO_WM_SLIDE_INDEX" val="7"/>
  <p:tag name="KSO_WM_SLIDE_ID" val="custom40485638_7"/>
  <p:tag name="KSO_WM_TEMPLATE_MASTER_TYPE" val="0"/>
  <p:tag name="KSO_WM_SLIDE_LAYOUT" val="a_e"/>
  <p:tag name="KSO_WM_SLIDE_LAYOUT_CNT" val="1_1"/>
</p:tagLst>
</file>

<file path=ppt/tags/tag52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23ce561ca66bef9014a584246167890a7d30a1b"/>
  <p:tag name="KSO_WM_NEWLAYOUT_GROUP_ID" val="layout_34"/>
  <p:tag name="KSO_WM_NEWLAYOUT_ID" val="slide_ee1cf869270fa626"/>
  <p:tag name="KSO_WM_UNIT_PRESET_TEXT" val="单击此处添加标题"/>
</p:tagLst>
</file>

<file path=ppt/tags/tag5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http://zh-ai-group.ks3-cn-beijing-internal.ksyun.com/image_generate/image_process/production/202602/4571dff2-b4c8-45c1-b37f-104c9b36b285.jpg?Expires=1803816567\u0026AWSAccessKeyId=AKLT9NSy7kh8TIS1UzNqLRY2\u0026Signature=gRlLVM6EG2hM0Z%2BFucLF0WdTG1w%3D&quot;,&quot;product_name&quot;:&quot;wps-wpp-pc&quot;,&quot;intention_code&quot;:&quot;wps_wpp_generate_outline_pay&quot;}*auto_qingqiu_3.0.6_prod*1772280559305_866fb8_f1e2c9ed17eb-slide-29"/>
</p:tagLst>
</file>

<file path=ppt/tags/tag5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3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5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http://zh-ai-group.ks3-cn-beijing-internal.ksyun.com/image_generate/image_process/production/202602/b7c7a4aa-4da1-4c00-ba72-245128592ab6.jpg?Expires=1803816567\u0026AWSAccessKeyId=AKLT9NSy7kh8TIS1UzNqLRY2\u0026Signature=%2Bj2bLKUz2wCRPwKK3NjQK5vV9fk%3D&quot;,&quot;product_name&quot;:&quot;wps-wpp-pc&quot;,&quot;intention_code&quot;:&quot;wps_wpp_generate_outline_pay&quot;}*auto_qingqiu_3.0.6_prod*1772280559305_866fb8_f1e2c9ed17eb-slide-29"/>
</p:tagLst>
</file>

<file path=ppt/tags/tag5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http://zh-ai-group.ks3-cn-beijing-internal.ksyun.com/image_generate/image_process/production/202602/f9e2e6c0-6b62-4b0b-9f86-e4dc037469f3.jpg?Expires=1803816567\u0026AWSAccessKeyId=AKLT9NSy7kh8TIS1UzNqLRY2\u0026Signature=lz5DozyDm9qO4hA3DdyE2KRj7LU%3D&quot;,&quot;product_name&quot;:&quot;wps-wpp-pc&quot;,&quot;intention_code&quot;:&quot;wps_wpp_generate_outline_pay&quot;}*auto_qingqiu_3.0.6_prod*1772280559305_866fb8_f1e2c9ed17eb-slide-29"/>
</p:tagLst>
</file>

<file path=ppt/tags/tag5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5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537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39337"/>
  <p:tag name="KSO_WM_TEMPLATE_SLIDE_ID" val="slide_ee1cf869270fa626"/>
</p:tagLst>
</file>

<file path=ppt/tags/tag53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546afe7d6dd77f50c69a9aecea7d87d5100ed2f"/>
  <p:tag name="KSO_WM_NEWLAYOUT_GROUP_ID" val="layout_6"/>
  <p:tag name="KSO_WM_NEWLAYOUT_ID" val="slide_594318aaf3030d73"/>
  <p:tag name="KSO_WM_UNIT_PRESET_TEXT" val="单击此处添加标题"/>
</p:tagLst>
</file>

<file path=ppt/tags/tag53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zh-ai-group.ks3-cn-beijing-internal.ksyun.com/image_generate/image_process/production/202602/e1a89ee5-8914-464c-8ce7-4d9cb8bb41f4.jpg?Expires=1803816567\u0026AWSAccessKeyId=AKLT9NSy7kh8TIS1UzNqLRY2\u0026Signature=TfFvfWH%2BGC3CcBbYhCt963cbTzk%3D&quot;,&quot;product_name&quot;:&quot;wps-wpp-pc&quot;,&quot;intention_code&quot;:&quot;wps_wpp_generate_outline_pay&quot;}*auto_qingqiu_3.0.6_prod*1772280559305_866fb8_f1e2c9ed17eb-slide-30"/>
</p:tagLst>
</file>

<file path=ppt/tags/tag54.xml><?xml version="1.0" encoding="utf-8"?>
<p:tagLst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540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541.xml><?xml version="1.0" encoding="utf-8"?>
<p:tagLst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5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项标题"/>
</p:tagLst>
</file>

<file path=ppt/tags/tag5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44.xml><?xml version="1.0" encoding="utf-8"?>
<p:tagLst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545.xml><?xml version="1.0" encoding="utf-8"?>
<p:tagLst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5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项标题"/>
</p:tagLst>
</file>

<file path=ppt/tags/tag5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48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39337"/>
  <p:tag name="KSO_WM_TEMPLATE_SLIDE_ID" val="slide_594318aaf3030d73"/>
</p:tagLst>
</file>

<file path=ppt/tags/tag54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55a56545ce44d08ee63cb7cd70b00b944bad479"/>
  <p:tag name="KSO_WM_NEWLAYOUT_GROUP_ID" val="layout_10007"/>
  <p:tag name="KSO_WM_NEWLAYOUT_ID" val="slide_85a19fcb1ee464ed"/>
  <p:tag name="KSO_WM_UNIT_PRESET_TEXT" val="单击此处添加标题"/>
</p:tagLst>
</file>

<file path=ppt/tags/tag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5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5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5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554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39337"/>
  <p:tag name="KSO_WM_TEMPLATE_SLIDE_ID" val="slide_85a19fcb1ee464ed"/>
</p:tagLst>
</file>

<file path=ppt/tags/tag555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PRESET_TEXT" val="THE END"/>
  <p:tag name="KSO_WM_UNIT_ID" val="_11*b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5638"/>
  <p:tag name="KSO_WM_TEMPLATE_CATEGORY" val="custom"/>
</p:tagLst>
</file>

<file path=ppt/tags/tag556.xml><?xml version="1.0" encoding="utf-8"?>
<p:tagLst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1b5593aba12e20d40507a6bfecefb73914cadb4e"/>
  <p:tag name="KSO_WM_NEWLAYOUT_ID" val="736"/>
  <p:tag name="KSO_WM_UNIT_PRESET_TEXT" val="谢谢观看"/>
  <p:tag name="KSO_WM_UNIT_ID" val="_11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5638"/>
  <p:tag name="KSO_WM_TEMPLATE_CATEGORY" val="custom"/>
</p:tagLst>
</file>

<file path=ppt/tags/tag557.xml><?xml version="1.0" encoding="utf-8"?>
<p:tagLst xmlns:p="http://schemas.openxmlformats.org/presentationml/2006/main">
  <p:tag name="KSO_WM_SLIDE_CONTENT_ORIENTATION" val="left"/>
  <p:tag name="KSO_WM_SLIDE_HAS_MASK" val="0"/>
  <p:tag name="KSO_WM_SLIDE_ITEM_CNT" val="0"/>
  <p:tag name="KSO_WM_SLIDE_TYPE" val="endPage"/>
  <p:tag name="KSO_WM_TEMPLATE_SUBCATEGORY" val="29"/>
  <p:tag name="KSO_WM_BEAUTIFY_FLAG" val="#wm#"/>
  <p:tag name="KSO_WM_TEMPLATE_SLIDE_ID" val="slide_06be46c9219ad451"/>
  <p:tag name="KSO_WM_TEMPLATE_INDEX" val="40485638"/>
  <p:tag name="KSO_WM_TEMPLATE_CATEGORY" val="custom"/>
  <p:tag name="KSO_WM_SLIDE_INDEX" val="9"/>
  <p:tag name="KSO_WM_SLIDE_ID" val="custom40485638_9"/>
  <p:tag name="KSO_WM_TEMPLATE_MASTER_TYPE" val="0"/>
  <p:tag name="KSO_WM_SLIDE_LAYOUT" val="a_b"/>
  <p:tag name="KSO_WM_SLIDE_LAYOUT_CNT" val="1_1"/>
</p:tagLst>
</file>

<file path=ppt/tags/tag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7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4"/>
  <p:tag name="KSO_WM_UNIT_ID" val="_1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6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23ce561ca66bef9014a584246167890a7d30a1b"/>
  <p:tag name="KSO_WM_NEWLAYOUT_GROUP_ID" val="layout_34"/>
  <p:tag name="KSO_WM_NEWLAYOUT_ID" val="slide_ee1cf869270fa626"/>
</p:tagLst>
</file>

<file path=ppt/tags/tag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1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4"/>
  <p:tag name="KSO_WM_UNIT_ID" val="_1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7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8e5d1457714b744f78689828afd31e964b4f084"/>
  <p:tag name="KSO_WM_NEWLAYOUT_GROUP_ID" val="layout_10013"/>
  <p:tag name="KSO_WM_NEWLAYOUT_ID" val="slide_8b398fc64e4c05a5"/>
</p:tagLst>
</file>

<file path=ppt/tags/tag7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83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4"/>
  <p:tag name="KSO_WM_UNIT_ID" val="_1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8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7048c7fb73e3e64c7af56b63adc240f38701d27"/>
  <p:tag name="KSO_WM_NEWLAYOUT_GROUP_ID" val="layout_30"/>
  <p:tag name="KSO_WM_NEWLAYOUT_ID" val="slide_3c7da55ceaf06319"/>
</p:tagLst>
</file>

<file path=ppt/tags/tag8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8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2.xml><?xml version="1.0" encoding="utf-8"?>
<p:tagLst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4"/>
  <p:tag name="KSO_WM_UNIT_ID" val="_1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38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  <p:tag name="KSO_WM_UNIT_ISNUMDGMTITLE" val="0"/>
  <p:tag name="KSO_WM_UNIT_NOCLEAR" val="0"/>
  <p:tag name="KSO_WM_TEMPLATE_INDEX" val="40485638"/>
  <p:tag name="KSO_WM_TEMPLATE_CATEGORY" val="custom"/>
</p:tagLst>
</file>

<file path=ppt/tags/tag9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0fd37c008fc0b842e9459f7a81283ca13473eef"/>
  <p:tag name="KSO_WM_NEWLAYOUT_GROUP_ID" val="layout_57"/>
  <p:tag name="KSO_WM_NEWLAYOUT_ID" val="slide_138b38c969135e9e"/>
</p:tagLst>
</file>

<file path=ppt/tags/tag97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spect">
      <a:maj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484">
      <a:dk1>
        <a:srgbClr val="000000"/>
      </a:dk1>
      <a:lt1>
        <a:srgbClr val="FFFFFF"/>
      </a:lt1>
      <a:dk2>
        <a:srgbClr val="380E0F"/>
      </a:dk2>
      <a:lt2>
        <a:srgbClr val="F0F0F0"/>
      </a:lt2>
      <a:accent1>
        <a:srgbClr val="C03235"/>
      </a:accent1>
      <a:accent2>
        <a:srgbClr val="B33F41"/>
      </a:accent2>
      <a:accent3>
        <a:srgbClr val="BC5355"/>
      </a:accent3>
      <a:accent4>
        <a:srgbClr val="CA7B7C"/>
      </a:accent4>
      <a:accent5>
        <a:srgbClr val="D08E8F"/>
      </a:accent5>
      <a:accent6>
        <a:srgbClr val="D6A1A2"/>
      </a:accent6>
      <a:hlink>
        <a:srgbClr val="0026E5"/>
      </a:hlink>
      <a:folHlink>
        <a:srgbClr val="7E1FAD"/>
      </a:folHlink>
    </a:clrScheme>
    <a:fontScheme name="简约风/商务风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2958</Words>
  <Application>WPS Office WWO_wpscloud_20260204164529-ac0352cb9e</Application>
  <PresentationFormat>宽屏</PresentationFormat>
  <Paragraphs>288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33</vt:i4>
      </vt:variant>
    </vt:vector>
  </HeadingPairs>
  <TitlesOfParts>
    <vt:vector size="44" baseType="lpstr">
      <vt:lpstr>Arial</vt:lpstr>
      <vt:lpstr>宋体</vt:lpstr>
      <vt:lpstr>Wingdings</vt:lpstr>
      <vt:lpstr>微软雅黑</vt:lpstr>
      <vt:lpstr>汉仪旗黑KW 55S</vt:lpstr>
      <vt:lpstr>汉仪书宋二KW</vt:lpstr>
      <vt:lpstr>Kingsoft Confetti</vt:lpstr>
      <vt:lpstr>霞鹜文楷</vt:lpstr>
      <vt:lpstr>汉仪楷体KW</vt:lpstr>
      <vt:lpstr>Office 主题</vt:lpstr>
      <vt:lpstr>1_Office 主题</vt:lpstr>
      <vt:lpstr>穿朱廊，窥豪门——环境与人物初窥</vt:lpstr>
      <vt:lpstr>目录</vt:lpstr>
      <vt:lpstr>目录</vt:lpstr>
      <vt:lpstr>穿朱廊，窥豪门——环境与人物初窥</vt:lpstr>
      <vt:lpstr>《红楼梦》整本书阅读专题 · 第一课时</vt:lpstr>
      <vt:lpstr>放置《红楼梦》影视片段截图（黛玉下轿场景，可选用87版或10版）</vt:lpstr>
      <vt:lpstr>简要说明——“让我们跟随黛玉的眼睛，第一次走进贾府”</vt:lpstr>
      <vt:lpstr>思考问题</vt:lpstr>
      <vt:lpstr>核心问题：如果你第一次走进一个豪门亲戚家，会注意什么？</vt:lpstr>
      <vt:lpstr>核心问题：黛玉看到了什么？</vt:lpstr>
      <vt:lpstr>小组快速讨论：1分钟分享</vt:lpstr>
      <vt:lpstr>聚焦“凤辣子”</vt:lpstr>
      <vt:lpstr>：聚焦“凤辣子”——解码王熙凤的出场艺术</vt:lpstr>
      <vt:lpstr>核心问题：曹雪芹用了哪些“魔法”，让王熙凤一出场就令人过目不忘？</vt:lpstr>
      <vt:lpstr>小活动</vt:lpstr>
      <vt:lpstr>精读王熙凤出场段落（第3回）</vt:lpstr>
      <vt:lpstr>数字化小游戏（形式：王熙凤与人物性格概括词进行连线）</vt:lpstr>
      <vt:lpstr>原文呈现——王熙凤出场全段</vt:lpstr>
      <vt:lpstr>王熙凤出场完整段落（从“一语未了，只听得后院中有人笑声”到“快再休提前话”）</vt:lpstr>
      <vt:lpstr>讨论点一——“未见其人，先闻其声”</vt:lpstr>
      <vt:lpstr>原文节选：“只听后院中有人笑声，说：‘我来迟了，不曾迎接远客！’”</vt:lpstr>
      <vt:lpstr>讨论问题：这种“声音先导”的写法，写出了王熙凤什么特点？</vt:lpstr>
      <vt:lpstr>讨论点二——“黛玉纳罕”</vt:lpstr>
      <vt:lpstr>原文节选：标红“黛玉纳罕道：‘这些人个个皆敛声屏气，恭肃严整如此，这来者系谁，这样放诞无礼？’”</vt:lpstr>
      <vt:lpstr>讨论问题：为什么通过黛玉的眼睛来写王熙凤？这样写有何好处？</vt:lpstr>
      <vt:lpstr>讨论点三——“彩绣辉煌”</vt:lpstr>
      <vt:lpstr>原文节选：标红外貌描写段落（从“这个人打扮与众姑娘不同”到“下着翡翠撒花洋绉裙”）</vt:lpstr>
      <vt:lpstr>关键词：奢华、精明、善于包装、权力感</vt:lpstr>
      <vt:lpstr>小结与思考</vt:lpstr>
      <vt:lpstr>核心提炼：曹雪芹运用多重叙事手法，让王熙凤一出场就“立”住了。</vt:lpstr>
      <vt:lpstr>课堂小结：我们从黛玉的“眼睛”看到了一个规矩森严的贾府，并见识了一位“放诞无礼”的核心人物。</vt:lpstr>
      <vt:lpstr>下节课预告：识宝玉，悟礼法——人物与文化的深析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穿朱廊，窥豪门——环境与人物初窥</dc:title>
  <dc:creator/>
  <cp:lastModifiedBy/>
  <dcterms:created xsi:type="dcterms:W3CDTF">2026-02-28T12:13:46Z</dcterms:created>
  <dcterms:modified xsi:type="dcterms:W3CDTF">2026-02-28T12:13:46Z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2052-12.9.0.25288</vt:lpwstr>
  </property>
  <property fmtid="{D5CDD505-2E9C-101B-9397-08002B2CF9AE}" pid="3" name="KSOTemplateUUID">
    <vt:lpwstr>v1.0_ai_69796639337</vt:lpwstr>
  </property>
  <property fmtid="{D5CDD505-2E9C-101B-9397-08002B2CF9AE}" pid="4" name="ICV">
    <vt:lpwstr>8ACA334731E404875DDBA26923E33AFE_42</vt:lpwstr>
  </property>
</Properties>
</file>